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4"/>
  </p:notesMasterIdLst>
  <p:sldIdLst>
    <p:sldId id="256" r:id="rId5"/>
    <p:sldId id="4483" r:id="rId6"/>
    <p:sldId id="257" r:id="rId7"/>
    <p:sldId id="4487" r:id="rId8"/>
    <p:sldId id="280" r:id="rId9"/>
    <p:sldId id="4463" r:id="rId10"/>
    <p:sldId id="4467" r:id="rId11"/>
    <p:sldId id="274" r:id="rId12"/>
    <p:sldId id="4488" r:id="rId13"/>
    <p:sldId id="275" r:id="rId14"/>
    <p:sldId id="279" r:id="rId15"/>
    <p:sldId id="4489" r:id="rId16"/>
    <p:sldId id="269" r:id="rId17"/>
    <p:sldId id="4475" r:id="rId18"/>
    <p:sldId id="4490" r:id="rId19"/>
    <p:sldId id="4478" r:id="rId20"/>
    <p:sldId id="4498" r:id="rId21"/>
    <p:sldId id="4476" r:id="rId22"/>
    <p:sldId id="4477" r:id="rId23"/>
    <p:sldId id="4495" r:id="rId24"/>
    <p:sldId id="4496" r:id="rId25"/>
    <p:sldId id="4497" r:id="rId26"/>
    <p:sldId id="4491" r:id="rId27"/>
    <p:sldId id="4479" r:id="rId28"/>
    <p:sldId id="4480" r:id="rId29"/>
    <p:sldId id="4481" r:id="rId30"/>
    <p:sldId id="4492" r:id="rId31"/>
    <p:sldId id="278" r:id="rId32"/>
    <p:sldId id="4482" r:id="rId33"/>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A05741-7F26-BB0B-2090-9E09345D9B4E}" name="Nicola Thomas" initials="NT" userId="S::nthomas@buckscc.gov.uk::f785bc01-36e4-4edb-9d6f-072885d0a336" providerId="AD"/>
  <p188:author id="{D35EA84B-3120-8F1B-132F-2E14F13A5DDC}" name="malori.richards@naturalcapitalsolutions.co.uk" initials="ma" userId="S::urn:spo:guest#malori.richards@naturalcapitalsolutions.co.uk::" providerId="AD"/>
  <p188:author id="{6BEB68B4-1C8C-A800-D66D-12294C7CDCA5}" name="David Sutherland" initials="DS" userId="S::dsutherland@buckscc.gov.uk::143d6aec-8dc3-4214-b14f-255eb209948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B5E6"/>
    <a:srgbClr val="4E94B4"/>
    <a:srgbClr val="006AB4"/>
    <a:srgbClr val="2C2D84"/>
    <a:srgbClr val="9FC6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5EF4D7-8247-E5EB-79B3-B771F6D144C1}" v="7" dt="2024-10-10T15:24:51.256"/>
    <p1510:client id="{C1745D03-CDF0-9C40-9E2C-BE93D3CCDF65}" v="99" dt="2024-10-10T15:36:51.1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svendsen@naturalengland.org.uk" userId="S::urn:spo:guest#caroline.svendsen@naturalengland.org.uk::" providerId="AD" clId="Web-{F0789DC5-8AA6-632C-CE62-FBCA133CDDFF}"/>
    <pc:docChg chg="delSld modSld">
      <pc:chgData name="caroline.svendsen@naturalengland.org.uk" userId="S::urn:spo:guest#caroline.svendsen@naturalengland.org.uk::" providerId="AD" clId="Web-{F0789DC5-8AA6-632C-CE62-FBCA133CDDFF}" dt="2024-10-03T14:56:17.567" v="325"/>
      <pc:docMkLst>
        <pc:docMk/>
      </pc:docMkLst>
      <pc:sldChg chg="del">
        <pc:chgData name="caroline.svendsen@naturalengland.org.uk" userId="S::urn:spo:guest#caroline.svendsen@naturalengland.org.uk::" providerId="AD" clId="Web-{F0789DC5-8AA6-632C-CE62-FBCA133CDDFF}" dt="2024-10-03T13:59:56.637" v="6"/>
        <pc:sldMkLst>
          <pc:docMk/>
          <pc:sldMk cId="1767150110" sldId="4495"/>
        </pc:sldMkLst>
      </pc:sldChg>
      <pc:sldChg chg="del">
        <pc:chgData name="caroline.svendsen@naturalengland.org.uk" userId="S::urn:spo:guest#caroline.svendsen@naturalengland.org.uk::" providerId="AD" clId="Web-{F0789DC5-8AA6-632C-CE62-FBCA133CDDFF}" dt="2024-10-03T13:59:56.637" v="5"/>
        <pc:sldMkLst>
          <pc:docMk/>
          <pc:sldMk cId="2757263317" sldId="4496"/>
        </pc:sldMkLst>
      </pc:sldChg>
      <pc:sldChg chg="del">
        <pc:chgData name="caroline.svendsen@naturalengland.org.uk" userId="S::urn:spo:guest#caroline.svendsen@naturalengland.org.uk::" providerId="AD" clId="Web-{F0789DC5-8AA6-632C-CE62-FBCA133CDDFF}" dt="2024-10-03T13:59:56.621" v="4"/>
        <pc:sldMkLst>
          <pc:docMk/>
          <pc:sldMk cId="728972140" sldId="4497"/>
        </pc:sldMkLst>
      </pc:sldChg>
      <pc:sldChg chg="del">
        <pc:chgData name="caroline.svendsen@naturalengland.org.uk" userId="S::urn:spo:guest#caroline.svendsen@naturalengland.org.uk::" providerId="AD" clId="Web-{F0789DC5-8AA6-632C-CE62-FBCA133CDDFF}" dt="2024-10-03T13:59:56.621" v="3"/>
        <pc:sldMkLst>
          <pc:docMk/>
          <pc:sldMk cId="1956209977" sldId="4498"/>
        </pc:sldMkLst>
      </pc:sldChg>
      <pc:sldChg chg="del">
        <pc:chgData name="caroline.svendsen@naturalengland.org.uk" userId="S::urn:spo:guest#caroline.svendsen@naturalengland.org.uk::" providerId="AD" clId="Web-{F0789DC5-8AA6-632C-CE62-FBCA133CDDFF}" dt="2024-10-03T13:59:56.621" v="2"/>
        <pc:sldMkLst>
          <pc:docMk/>
          <pc:sldMk cId="1589439969" sldId="4499"/>
        </pc:sldMkLst>
      </pc:sldChg>
      <pc:sldChg chg="del">
        <pc:chgData name="caroline.svendsen@naturalengland.org.uk" userId="S::urn:spo:guest#caroline.svendsen@naturalengland.org.uk::" providerId="AD" clId="Web-{F0789DC5-8AA6-632C-CE62-FBCA133CDDFF}" dt="2024-10-03T13:59:56.621" v="1"/>
        <pc:sldMkLst>
          <pc:docMk/>
          <pc:sldMk cId="3982322788" sldId="4500"/>
        </pc:sldMkLst>
      </pc:sldChg>
      <pc:sldChg chg="del">
        <pc:chgData name="caroline.svendsen@naturalengland.org.uk" userId="S::urn:spo:guest#caroline.svendsen@naturalengland.org.uk::" providerId="AD" clId="Web-{F0789DC5-8AA6-632C-CE62-FBCA133CDDFF}" dt="2024-10-03T13:59:56.621" v="0"/>
        <pc:sldMkLst>
          <pc:docMk/>
          <pc:sldMk cId="1373988292" sldId="4501"/>
        </pc:sldMkLst>
      </pc:sldChg>
      <pc:sldChg chg="addSp delSp modSp delAnim">
        <pc:chgData name="caroline.svendsen@naturalengland.org.uk" userId="S::urn:spo:guest#caroline.svendsen@naturalengland.org.uk::" providerId="AD" clId="Web-{F0789DC5-8AA6-632C-CE62-FBCA133CDDFF}" dt="2024-10-03T14:19:01.638" v="165"/>
        <pc:sldMkLst>
          <pc:docMk/>
          <pc:sldMk cId="3337286176" sldId="4502"/>
        </pc:sldMkLst>
        <pc:graphicFrameChg chg="del mod modGraphic">
          <ac:chgData name="caroline.svendsen@naturalengland.org.uk" userId="S::urn:spo:guest#caroline.svendsen@naturalengland.org.uk::" providerId="AD" clId="Web-{F0789DC5-8AA6-632C-CE62-FBCA133CDDFF}" dt="2024-10-03T14:03:29.820" v="68"/>
          <ac:graphicFrameMkLst>
            <pc:docMk/>
            <pc:sldMk cId="3337286176" sldId="4502"/>
            <ac:graphicFrameMk id="4" creationId="{1AF5745D-EFD0-E5E1-DB04-D02A06C498E4}"/>
          </ac:graphicFrameMkLst>
        </pc:graphicFrameChg>
        <pc:graphicFrameChg chg="add del mod">
          <ac:chgData name="caroline.svendsen@naturalengland.org.uk" userId="S::urn:spo:guest#caroline.svendsen@naturalengland.org.uk::" providerId="AD" clId="Web-{F0789DC5-8AA6-632C-CE62-FBCA133CDDFF}" dt="2024-10-03T14:03:57.291" v="70"/>
          <ac:graphicFrameMkLst>
            <pc:docMk/>
            <pc:sldMk cId="3337286176" sldId="4502"/>
            <ac:graphicFrameMk id="6" creationId="{0202A31A-46C2-54E7-1D7E-BEC7D160BA7E}"/>
          </ac:graphicFrameMkLst>
        </pc:graphicFrameChg>
        <pc:graphicFrameChg chg="add del mod">
          <ac:chgData name="caroline.svendsen@naturalengland.org.uk" userId="S::urn:spo:guest#caroline.svendsen@naturalengland.org.uk::" providerId="AD" clId="Web-{F0789DC5-8AA6-632C-CE62-FBCA133CDDFF}" dt="2024-10-03T14:04:13.135" v="72"/>
          <ac:graphicFrameMkLst>
            <pc:docMk/>
            <pc:sldMk cId="3337286176" sldId="4502"/>
            <ac:graphicFrameMk id="8" creationId="{5758577D-196F-C93D-61FE-7F4178C25657}"/>
          </ac:graphicFrameMkLst>
        </pc:graphicFrameChg>
        <pc:graphicFrameChg chg="add del mod">
          <ac:chgData name="caroline.svendsen@naturalengland.org.uk" userId="S::urn:spo:guest#caroline.svendsen@naturalengland.org.uk::" providerId="AD" clId="Web-{F0789DC5-8AA6-632C-CE62-FBCA133CDDFF}" dt="2024-10-03T14:04:29.589" v="74"/>
          <ac:graphicFrameMkLst>
            <pc:docMk/>
            <pc:sldMk cId="3337286176" sldId="4502"/>
            <ac:graphicFrameMk id="10" creationId="{29E56197-1CF4-6FC3-FFEC-F7C27225A6C0}"/>
          </ac:graphicFrameMkLst>
        </pc:graphicFrameChg>
        <pc:graphicFrameChg chg="add mod modGraphic">
          <ac:chgData name="caroline.svendsen@naturalengland.org.uk" userId="S::urn:spo:guest#caroline.svendsen@naturalengland.org.uk::" providerId="AD" clId="Web-{F0789DC5-8AA6-632C-CE62-FBCA133CDDFF}" dt="2024-10-03T14:19:01.638" v="165"/>
          <ac:graphicFrameMkLst>
            <pc:docMk/>
            <pc:sldMk cId="3337286176" sldId="4502"/>
            <ac:graphicFrameMk id="12" creationId="{0D1BB75F-F05C-9E71-A191-1755AC40FC28}"/>
          </ac:graphicFrameMkLst>
        </pc:graphicFrameChg>
      </pc:sldChg>
      <pc:sldChg chg="modSp delAnim">
        <pc:chgData name="caroline.svendsen@naturalengland.org.uk" userId="S::urn:spo:guest#caroline.svendsen@naturalengland.org.uk::" providerId="AD" clId="Web-{F0789DC5-8AA6-632C-CE62-FBCA133CDDFF}" dt="2024-10-03T14:55:14.205" v="316"/>
        <pc:sldMkLst>
          <pc:docMk/>
          <pc:sldMk cId="2405498839" sldId="4503"/>
        </pc:sldMkLst>
        <pc:graphicFrameChg chg="mod modGraphic">
          <ac:chgData name="caroline.svendsen@naturalengland.org.uk" userId="S::urn:spo:guest#caroline.svendsen@naturalengland.org.uk::" providerId="AD" clId="Web-{F0789DC5-8AA6-632C-CE62-FBCA133CDDFF}" dt="2024-10-03T14:20:24.205" v="212"/>
          <ac:graphicFrameMkLst>
            <pc:docMk/>
            <pc:sldMk cId="2405498839" sldId="4503"/>
            <ac:graphicFrameMk id="4" creationId="{1AF5745D-EFD0-E5E1-DB04-D02A06C498E4}"/>
          </ac:graphicFrameMkLst>
        </pc:graphicFrameChg>
      </pc:sldChg>
      <pc:sldChg chg="modSp delAnim">
        <pc:chgData name="caroline.svendsen@naturalengland.org.uk" userId="S::urn:spo:guest#caroline.svendsen@naturalengland.org.uk::" providerId="AD" clId="Web-{F0789DC5-8AA6-632C-CE62-FBCA133CDDFF}" dt="2024-10-03T14:55:26.971" v="319"/>
        <pc:sldMkLst>
          <pc:docMk/>
          <pc:sldMk cId="667047208" sldId="4504"/>
        </pc:sldMkLst>
        <pc:graphicFrameChg chg="mod modGraphic">
          <ac:chgData name="caroline.svendsen@naturalengland.org.uk" userId="S::urn:spo:guest#caroline.svendsen@naturalengland.org.uk::" providerId="AD" clId="Web-{F0789DC5-8AA6-632C-CE62-FBCA133CDDFF}" dt="2024-10-03T14:21:53.163" v="238"/>
          <ac:graphicFrameMkLst>
            <pc:docMk/>
            <pc:sldMk cId="667047208" sldId="4504"/>
            <ac:graphicFrameMk id="4" creationId="{1AF5745D-EFD0-E5E1-DB04-D02A06C498E4}"/>
          </ac:graphicFrameMkLst>
        </pc:graphicFrameChg>
      </pc:sldChg>
      <pc:sldChg chg="modSp delAnim">
        <pc:chgData name="caroline.svendsen@naturalengland.org.uk" userId="S::urn:spo:guest#caroline.svendsen@naturalengland.org.uk::" providerId="AD" clId="Web-{F0789DC5-8AA6-632C-CE62-FBCA133CDDFF}" dt="2024-10-03T14:55:45.691" v="322"/>
        <pc:sldMkLst>
          <pc:docMk/>
          <pc:sldMk cId="3312127481" sldId="4505"/>
        </pc:sldMkLst>
        <pc:graphicFrameChg chg="mod modGraphic">
          <ac:chgData name="caroline.svendsen@naturalengland.org.uk" userId="S::urn:spo:guest#caroline.svendsen@naturalengland.org.uk::" providerId="AD" clId="Web-{F0789DC5-8AA6-632C-CE62-FBCA133CDDFF}" dt="2024-10-03T14:22:27.618" v="274"/>
          <ac:graphicFrameMkLst>
            <pc:docMk/>
            <pc:sldMk cId="3312127481" sldId="4505"/>
            <ac:graphicFrameMk id="4" creationId="{1AF5745D-EFD0-E5E1-DB04-D02A06C498E4}"/>
          </ac:graphicFrameMkLst>
        </pc:graphicFrameChg>
      </pc:sldChg>
      <pc:sldChg chg="modSp delAnim">
        <pc:chgData name="caroline.svendsen@naturalengland.org.uk" userId="S::urn:spo:guest#caroline.svendsen@naturalengland.org.uk::" providerId="AD" clId="Web-{F0789DC5-8AA6-632C-CE62-FBCA133CDDFF}" dt="2024-10-03T14:56:17.567" v="325"/>
        <pc:sldMkLst>
          <pc:docMk/>
          <pc:sldMk cId="318426106" sldId="4506"/>
        </pc:sldMkLst>
        <pc:graphicFrameChg chg="mod modGraphic">
          <ac:chgData name="caroline.svendsen@naturalengland.org.uk" userId="S::urn:spo:guest#caroline.svendsen@naturalengland.org.uk::" providerId="AD" clId="Web-{F0789DC5-8AA6-632C-CE62-FBCA133CDDFF}" dt="2024-10-03T14:22:55.635" v="313"/>
          <ac:graphicFrameMkLst>
            <pc:docMk/>
            <pc:sldMk cId="318426106" sldId="4506"/>
            <ac:graphicFrameMk id="4" creationId="{1AF5745D-EFD0-E5E1-DB04-D02A06C498E4}"/>
          </ac:graphicFrameMkLst>
        </pc:graphicFrameChg>
      </pc:sldChg>
      <pc:sldChg chg="modSp">
        <pc:chgData name="caroline.svendsen@naturalengland.org.uk" userId="S::urn:spo:guest#caroline.svendsen@naturalengland.org.uk::" providerId="AD" clId="Web-{F0789DC5-8AA6-632C-CE62-FBCA133CDDFF}" dt="2024-10-03T14:13:57.402" v="120"/>
        <pc:sldMkLst>
          <pc:docMk/>
          <pc:sldMk cId="2476080504" sldId="4507"/>
        </pc:sldMkLst>
        <pc:graphicFrameChg chg="modGraphic">
          <ac:chgData name="caroline.svendsen@naturalengland.org.uk" userId="S::urn:spo:guest#caroline.svendsen@naturalengland.org.uk::" providerId="AD" clId="Web-{F0789DC5-8AA6-632C-CE62-FBCA133CDDFF}" dt="2024-10-03T14:13:57.402" v="120"/>
          <ac:graphicFrameMkLst>
            <pc:docMk/>
            <pc:sldMk cId="2476080504" sldId="4507"/>
            <ac:graphicFrameMk id="4" creationId="{60E04F15-C674-435C-6D4F-F6A3596660FB}"/>
          </ac:graphicFrameMkLst>
        </pc:graphicFrameChg>
      </pc:sldChg>
    </pc:docChg>
  </pc:docChgLst>
  <pc:docChgLst>
    <pc:chgData name="caroline.svendsen@naturalengland.org.uk" userId="S::urn:spo:guest#caroline.svendsen@naturalengland.org.uk::" providerId="AD" clId="Web-{B32AB016-A6F5-B22A-78D7-6E746FBE80DD}"/>
    <pc:docChg chg="addSld">
      <pc:chgData name="caroline.svendsen@naturalengland.org.uk" userId="S::urn:spo:guest#caroline.svendsen@naturalengland.org.uk::" providerId="AD" clId="Web-{B32AB016-A6F5-B22A-78D7-6E746FBE80DD}" dt="2024-10-03T13:56:28.485" v="6"/>
      <pc:docMkLst>
        <pc:docMk/>
      </pc:docMkLst>
      <pc:sldChg chg="add">
        <pc:chgData name="caroline.svendsen@naturalengland.org.uk" userId="S::urn:spo:guest#caroline.svendsen@naturalengland.org.uk::" providerId="AD" clId="Web-{B32AB016-A6F5-B22A-78D7-6E746FBE80DD}" dt="2024-10-03T13:56:28.297" v="0"/>
        <pc:sldMkLst>
          <pc:docMk/>
          <pc:sldMk cId="1767150110" sldId="4495"/>
        </pc:sldMkLst>
      </pc:sldChg>
      <pc:sldChg chg="add">
        <pc:chgData name="caroline.svendsen@naturalengland.org.uk" userId="S::urn:spo:guest#caroline.svendsen@naturalengland.org.uk::" providerId="AD" clId="Web-{B32AB016-A6F5-B22A-78D7-6E746FBE80DD}" dt="2024-10-03T13:56:28.344" v="1"/>
        <pc:sldMkLst>
          <pc:docMk/>
          <pc:sldMk cId="2757263317" sldId="4496"/>
        </pc:sldMkLst>
      </pc:sldChg>
      <pc:sldChg chg="add">
        <pc:chgData name="caroline.svendsen@naturalengland.org.uk" userId="S::urn:spo:guest#caroline.svendsen@naturalengland.org.uk::" providerId="AD" clId="Web-{B32AB016-A6F5-B22A-78D7-6E746FBE80DD}" dt="2024-10-03T13:56:28.375" v="2"/>
        <pc:sldMkLst>
          <pc:docMk/>
          <pc:sldMk cId="728972140" sldId="4497"/>
        </pc:sldMkLst>
      </pc:sldChg>
      <pc:sldChg chg="add">
        <pc:chgData name="caroline.svendsen@naturalengland.org.uk" userId="S::urn:spo:guest#caroline.svendsen@naturalengland.org.uk::" providerId="AD" clId="Web-{B32AB016-A6F5-B22A-78D7-6E746FBE80DD}" dt="2024-10-03T13:56:28.422" v="3"/>
        <pc:sldMkLst>
          <pc:docMk/>
          <pc:sldMk cId="1956209977" sldId="4498"/>
        </pc:sldMkLst>
      </pc:sldChg>
      <pc:sldChg chg="add">
        <pc:chgData name="caroline.svendsen@naturalengland.org.uk" userId="S::urn:spo:guest#caroline.svendsen@naturalengland.org.uk::" providerId="AD" clId="Web-{B32AB016-A6F5-B22A-78D7-6E746FBE80DD}" dt="2024-10-03T13:56:28.453" v="4"/>
        <pc:sldMkLst>
          <pc:docMk/>
          <pc:sldMk cId="1589439969" sldId="4499"/>
        </pc:sldMkLst>
      </pc:sldChg>
      <pc:sldChg chg="add">
        <pc:chgData name="caroline.svendsen@naturalengland.org.uk" userId="S::urn:spo:guest#caroline.svendsen@naturalengland.org.uk::" providerId="AD" clId="Web-{B32AB016-A6F5-B22A-78D7-6E746FBE80DD}" dt="2024-10-03T13:56:28.485" v="5"/>
        <pc:sldMkLst>
          <pc:docMk/>
          <pc:sldMk cId="3982322788" sldId="4500"/>
        </pc:sldMkLst>
      </pc:sldChg>
      <pc:sldChg chg="add">
        <pc:chgData name="caroline.svendsen@naturalengland.org.uk" userId="S::urn:spo:guest#caroline.svendsen@naturalengland.org.uk::" providerId="AD" clId="Web-{B32AB016-A6F5-B22A-78D7-6E746FBE80DD}" dt="2024-10-03T13:56:28.485" v="6"/>
        <pc:sldMkLst>
          <pc:docMk/>
          <pc:sldMk cId="1373988292" sldId="4501"/>
        </pc:sldMkLst>
      </pc:sldChg>
    </pc:docChg>
  </pc:docChgLst>
  <pc:docChgLst>
    <pc:chgData name="malori.richards@naturalcapitalsolutions.co.uk" userId="S::urn:spo:guest#malori.richards@naturalcapitalsolutions.co.uk::" providerId="AD" clId="Web-{C747D93F-4FE5-EEC4-BE9B-28E037381B7B}"/>
    <pc:docChg chg="mod addSld modSld">
      <pc:chgData name="malori.richards@naturalcapitalsolutions.co.uk" userId="S::urn:spo:guest#malori.richards@naturalcapitalsolutions.co.uk::" providerId="AD" clId="Web-{C747D93F-4FE5-EEC4-BE9B-28E037381B7B}" dt="2024-10-01T15:43:17.123" v="185"/>
      <pc:docMkLst>
        <pc:docMk/>
      </pc:docMkLst>
      <pc:sldChg chg="modSp">
        <pc:chgData name="malori.richards@naturalcapitalsolutions.co.uk" userId="S::urn:spo:guest#malori.richards@naturalcapitalsolutions.co.uk::" providerId="AD" clId="Web-{C747D93F-4FE5-EEC4-BE9B-28E037381B7B}" dt="2024-10-01T15:30:53.576" v="11" actId="20577"/>
        <pc:sldMkLst>
          <pc:docMk/>
          <pc:sldMk cId="1160191809" sldId="257"/>
        </pc:sldMkLst>
        <pc:spChg chg="mod">
          <ac:chgData name="malori.richards@naturalcapitalsolutions.co.uk" userId="S::urn:spo:guest#malori.richards@naturalcapitalsolutions.co.uk::" providerId="AD" clId="Web-{C747D93F-4FE5-EEC4-BE9B-28E037381B7B}" dt="2024-10-01T15:30:53.576" v="11" actId="20577"/>
          <ac:spMkLst>
            <pc:docMk/>
            <pc:sldMk cId="1160191809" sldId="257"/>
            <ac:spMk id="3" creationId="{E43F3AD1-5D5A-352E-67D7-61129175C3D0}"/>
          </ac:spMkLst>
        </pc:spChg>
      </pc:sldChg>
      <pc:sldChg chg="modSp">
        <pc:chgData name="malori.richards@naturalcapitalsolutions.co.uk" userId="S::urn:spo:guest#malori.richards@naturalcapitalsolutions.co.uk::" providerId="AD" clId="Web-{C747D93F-4FE5-EEC4-BE9B-28E037381B7B}" dt="2024-10-01T15:32:30.067" v="31"/>
        <pc:sldMkLst>
          <pc:docMk/>
          <pc:sldMk cId="2524185061" sldId="269"/>
        </pc:sldMkLst>
        <pc:graphicFrameChg chg="mod modGraphic">
          <ac:chgData name="malori.richards@naturalcapitalsolutions.co.uk" userId="S::urn:spo:guest#malori.richards@naturalcapitalsolutions.co.uk::" providerId="AD" clId="Web-{C747D93F-4FE5-EEC4-BE9B-28E037381B7B}" dt="2024-10-01T15:32:30.067" v="31"/>
          <ac:graphicFrameMkLst>
            <pc:docMk/>
            <pc:sldMk cId="2524185061" sldId="269"/>
            <ac:graphicFrameMk id="4" creationId="{EEA7276C-1482-55DB-A95C-63EFD302D8AD}"/>
          </ac:graphicFrameMkLst>
        </pc:graphicFrameChg>
      </pc:sldChg>
      <pc:sldChg chg="modSp">
        <pc:chgData name="malori.richards@naturalcapitalsolutions.co.uk" userId="S::urn:spo:guest#malori.richards@naturalcapitalsolutions.co.uk::" providerId="AD" clId="Web-{C747D93F-4FE5-EEC4-BE9B-28E037381B7B}" dt="2024-10-01T15:34:35.059" v="43" actId="20577"/>
        <pc:sldMkLst>
          <pc:docMk/>
          <pc:sldMk cId="4127221890" sldId="278"/>
        </pc:sldMkLst>
        <pc:spChg chg="mod">
          <ac:chgData name="malori.richards@naturalcapitalsolutions.co.uk" userId="S::urn:spo:guest#malori.richards@naturalcapitalsolutions.co.uk::" providerId="AD" clId="Web-{C747D93F-4FE5-EEC4-BE9B-28E037381B7B}" dt="2024-10-01T15:34:35.059" v="43" actId="20577"/>
          <ac:spMkLst>
            <pc:docMk/>
            <pc:sldMk cId="4127221890" sldId="278"/>
            <ac:spMk id="3" creationId="{B974AA81-A295-75C3-DC09-C0C7EBDECE97}"/>
          </ac:spMkLst>
        </pc:spChg>
      </pc:sldChg>
      <pc:sldChg chg="modSp new">
        <pc:chgData name="malori.richards@naturalcapitalsolutions.co.uk" userId="S::urn:spo:guest#malori.richards@naturalcapitalsolutions.co.uk::" providerId="AD" clId="Web-{C747D93F-4FE5-EEC4-BE9B-28E037381B7B}" dt="2024-10-01T15:37:04.490" v="56" actId="20577"/>
        <pc:sldMkLst>
          <pc:docMk/>
          <pc:sldMk cId="158569275" sldId="4477"/>
        </pc:sldMkLst>
        <pc:spChg chg="mod">
          <ac:chgData name="malori.richards@naturalcapitalsolutions.co.uk" userId="S::urn:spo:guest#malori.richards@naturalcapitalsolutions.co.uk::" providerId="AD" clId="Web-{C747D93F-4FE5-EEC4-BE9B-28E037381B7B}" dt="2024-10-01T15:37:04.490" v="56" actId="20577"/>
          <ac:spMkLst>
            <pc:docMk/>
            <pc:sldMk cId="158569275" sldId="4477"/>
            <ac:spMk id="2" creationId="{58E9B557-5497-4437-43AE-AF5E725759BB}"/>
          </ac:spMkLst>
        </pc:spChg>
      </pc:sldChg>
      <pc:sldChg chg="modSp new">
        <pc:chgData name="malori.richards@naturalcapitalsolutions.co.uk" userId="S::urn:spo:guest#malori.richards@naturalcapitalsolutions.co.uk::" providerId="AD" clId="Web-{C747D93F-4FE5-EEC4-BE9B-28E037381B7B}" dt="2024-10-01T15:39:54.954" v="156" actId="20577"/>
        <pc:sldMkLst>
          <pc:docMk/>
          <pc:sldMk cId="1690915836" sldId="4478"/>
        </pc:sldMkLst>
        <pc:spChg chg="mod">
          <ac:chgData name="malori.richards@naturalcapitalsolutions.co.uk" userId="S::urn:spo:guest#malori.richards@naturalcapitalsolutions.co.uk::" providerId="AD" clId="Web-{C747D93F-4FE5-EEC4-BE9B-28E037381B7B}" dt="2024-10-01T15:39:54.954" v="156" actId="20577"/>
          <ac:spMkLst>
            <pc:docMk/>
            <pc:sldMk cId="1690915836" sldId="4478"/>
            <ac:spMk id="2" creationId="{09C7A868-E490-07A3-C04C-26B1717C1CF2}"/>
          </ac:spMkLst>
        </pc:spChg>
      </pc:sldChg>
      <pc:sldChg chg="modSp new">
        <pc:chgData name="malori.richards@naturalcapitalsolutions.co.uk" userId="S::urn:spo:guest#malori.richards@naturalcapitalsolutions.co.uk::" providerId="AD" clId="Web-{C747D93F-4FE5-EEC4-BE9B-28E037381B7B}" dt="2024-10-01T15:40:16.455" v="160" actId="20577"/>
        <pc:sldMkLst>
          <pc:docMk/>
          <pc:sldMk cId="790705577" sldId="4479"/>
        </pc:sldMkLst>
        <pc:spChg chg="mod">
          <ac:chgData name="malori.richards@naturalcapitalsolutions.co.uk" userId="S::urn:spo:guest#malori.richards@naturalcapitalsolutions.co.uk::" providerId="AD" clId="Web-{C747D93F-4FE5-EEC4-BE9B-28E037381B7B}" dt="2024-10-01T15:40:16.455" v="160" actId="20577"/>
          <ac:spMkLst>
            <pc:docMk/>
            <pc:sldMk cId="790705577" sldId="4479"/>
            <ac:spMk id="2" creationId="{CE40E77E-9D20-61CD-E423-FC8BD171C810}"/>
          </ac:spMkLst>
        </pc:spChg>
      </pc:sldChg>
      <pc:sldChg chg="modSp new">
        <pc:chgData name="malori.richards@naturalcapitalsolutions.co.uk" userId="S::urn:spo:guest#malori.richards@naturalcapitalsolutions.co.uk::" providerId="AD" clId="Web-{C747D93F-4FE5-EEC4-BE9B-28E037381B7B}" dt="2024-10-01T15:40:48.520" v="164" actId="20577"/>
        <pc:sldMkLst>
          <pc:docMk/>
          <pc:sldMk cId="3827517374" sldId="4480"/>
        </pc:sldMkLst>
        <pc:spChg chg="mod">
          <ac:chgData name="malori.richards@naturalcapitalsolutions.co.uk" userId="S::urn:spo:guest#malori.richards@naturalcapitalsolutions.co.uk::" providerId="AD" clId="Web-{C747D93F-4FE5-EEC4-BE9B-28E037381B7B}" dt="2024-10-01T15:40:48.520" v="164" actId="20577"/>
          <ac:spMkLst>
            <pc:docMk/>
            <pc:sldMk cId="3827517374" sldId="4480"/>
            <ac:spMk id="2" creationId="{A1E0D9CA-7EB3-F8AA-C4CF-550F49AB99E0}"/>
          </ac:spMkLst>
        </pc:spChg>
      </pc:sldChg>
      <pc:sldChg chg="modSp new">
        <pc:chgData name="malori.richards@naturalcapitalsolutions.co.uk" userId="S::urn:spo:guest#malori.richards@naturalcapitalsolutions.co.uk::" providerId="AD" clId="Web-{C747D93F-4FE5-EEC4-BE9B-28E037381B7B}" dt="2024-10-01T15:41:18.428" v="169" actId="20577"/>
        <pc:sldMkLst>
          <pc:docMk/>
          <pc:sldMk cId="2856815096" sldId="4481"/>
        </pc:sldMkLst>
        <pc:spChg chg="mod">
          <ac:chgData name="malori.richards@naturalcapitalsolutions.co.uk" userId="S::urn:spo:guest#malori.richards@naturalcapitalsolutions.co.uk::" providerId="AD" clId="Web-{C747D93F-4FE5-EEC4-BE9B-28E037381B7B}" dt="2024-10-01T15:41:18.428" v="169" actId="20577"/>
          <ac:spMkLst>
            <pc:docMk/>
            <pc:sldMk cId="2856815096" sldId="4481"/>
            <ac:spMk id="2" creationId="{1A8D5527-E7D9-72B0-223B-A7412D41DF01}"/>
          </ac:spMkLst>
        </pc:spChg>
      </pc:sldChg>
      <pc:sldChg chg="delSp modSp new mod setBg">
        <pc:chgData name="malori.richards@naturalcapitalsolutions.co.uk" userId="S::urn:spo:guest#malori.richards@naturalcapitalsolutions.co.uk::" providerId="AD" clId="Web-{C747D93F-4FE5-EEC4-BE9B-28E037381B7B}" dt="2024-10-01T15:43:17.123" v="185"/>
        <pc:sldMkLst>
          <pc:docMk/>
          <pc:sldMk cId="2864932138" sldId="4482"/>
        </pc:sldMkLst>
        <pc:spChg chg="mod">
          <ac:chgData name="malori.richards@naturalcapitalsolutions.co.uk" userId="S::urn:spo:guest#malori.richards@naturalcapitalsolutions.co.uk::" providerId="AD" clId="Web-{C747D93F-4FE5-EEC4-BE9B-28E037381B7B}" dt="2024-10-01T15:42:48.136" v="184" actId="1076"/>
          <ac:spMkLst>
            <pc:docMk/>
            <pc:sldMk cId="2864932138" sldId="4482"/>
            <ac:spMk id="2" creationId="{AC9D3B07-1061-082A-23FA-ADB844BD62B6}"/>
          </ac:spMkLst>
        </pc:spChg>
        <pc:spChg chg="del">
          <ac:chgData name="malori.richards@naturalcapitalsolutions.co.uk" userId="S::urn:spo:guest#malori.richards@naturalcapitalsolutions.co.uk::" providerId="AD" clId="Web-{C747D93F-4FE5-EEC4-BE9B-28E037381B7B}" dt="2024-10-01T15:42:41.120" v="183"/>
          <ac:spMkLst>
            <pc:docMk/>
            <pc:sldMk cId="2864932138" sldId="4482"/>
            <ac:spMk id="3" creationId="{358B5AB6-30CD-88BC-4C72-A0B3C5A18414}"/>
          </ac:spMkLst>
        </pc:spChg>
      </pc:sldChg>
    </pc:docChg>
  </pc:docChgLst>
  <pc:docChgLst>
    <pc:chgData name="Nicola Thomas" userId="f785bc01-36e4-4edb-9d6f-072885d0a336" providerId="ADAL" clId="{7B8C25EC-2C4A-421E-8AF5-85C9FDF336E9}"/>
    <pc:docChg chg="undo custSel addSld modSld sldOrd">
      <pc:chgData name="Nicola Thomas" userId="f785bc01-36e4-4edb-9d6f-072885d0a336" providerId="ADAL" clId="{7B8C25EC-2C4A-421E-8AF5-85C9FDF336E9}" dt="2024-10-06T19:33:11.437" v="4595" actId="1076"/>
      <pc:docMkLst>
        <pc:docMk/>
      </pc:docMkLst>
      <pc:sldChg chg="modNotesTx">
        <pc:chgData name="Nicola Thomas" userId="f785bc01-36e4-4edb-9d6f-072885d0a336" providerId="ADAL" clId="{7B8C25EC-2C4A-421E-8AF5-85C9FDF336E9}" dt="2024-10-03T11:19:41.176" v="438" actId="20577"/>
        <pc:sldMkLst>
          <pc:docMk/>
          <pc:sldMk cId="1160191809" sldId="257"/>
        </pc:sldMkLst>
      </pc:sldChg>
      <pc:sldChg chg="modNotesTx">
        <pc:chgData name="Nicola Thomas" userId="f785bc01-36e4-4edb-9d6f-072885d0a336" providerId="ADAL" clId="{7B8C25EC-2C4A-421E-8AF5-85C9FDF336E9}" dt="2024-10-06T18:02:58.841" v="3848" actId="20577"/>
        <pc:sldMkLst>
          <pc:docMk/>
          <pc:sldMk cId="2524185061" sldId="269"/>
        </pc:sldMkLst>
      </pc:sldChg>
      <pc:sldChg chg="modNotesTx">
        <pc:chgData name="Nicola Thomas" userId="f785bc01-36e4-4edb-9d6f-072885d0a336" providerId="ADAL" clId="{7B8C25EC-2C4A-421E-8AF5-85C9FDF336E9}" dt="2024-10-03T14:28:56.337" v="568" actId="20577"/>
        <pc:sldMkLst>
          <pc:docMk/>
          <pc:sldMk cId="2442481388" sldId="275"/>
        </pc:sldMkLst>
      </pc:sldChg>
      <pc:sldChg chg="modSp mod modNotesTx">
        <pc:chgData name="Nicola Thomas" userId="f785bc01-36e4-4edb-9d6f-072885d0a336" providerId="ADAL" clId="{7B8C25EC-2C4A-421E-8AF5-85C9FDF336E9}" dt="2024-10-06T18:09:24.051" v="3951" actId="6549"/>
        <pc:sldMkLst>
          <pc:docMk/>
          <pc:sldMk cId="4127221890" sldId="278"/>
        </pc:sldMkLst>
        <pc:spChg chg="mod">
          <ac:chgData name="Nicola Thomas" userId="f785bc01-36e4-4edb-9d6f-072885d0a336" providerId="ADAL" clId="{7B8C25EC-2C4A-421E-8AF5-85C9FDF336E9}" dt="2024-10-06T18:09:24.051" v="3951" actId="6549"/>
          <ac:spMkLst>
            <pc:docMk/>
            <pc:sldMk cId="4127221890" sldId="278"/>
            <ac:spMk id="3" creationId="{B974AA81-A295-75C3-DC09-C0C7EBDECE97}"/>
          </ac:spMkLst>
        </pc:spChg>
      </pc:sldChg>
      <pc:sldChg chg="modNotesTx">
        <pc:chgData name="Nicola Thomas" userId="f785bc01-36e4-4edb-9d6f-072885d0a336" providerId="ADAL" clId="{7B8C25EC-2C4A-421E-8AF5-85C9FDF336E9}" dt="2024-10-03T14:29:00.513" v="573" actId="20577"/>
        <pc:sldMkLst>
          <pc:docMk/>
          <pc:sldMk cId="1511638554" sldId="279"/>
        </pc:sldMkLst>
      </pc:sldChg>
      <pc:sldChg chg="mod modShow">
        <pc:chgData name="Nicola Thomas" userId="f785bc01-36e4-4edb-9d6f-072885d0a336" providerId="ADAL" clId="{7B8C25EC-2C4A-421E-8AF5-85C9FDF336E9}" dt="2024-10-03T14:29:49.530" v="574" actId="729"/>
        <pc:sldMkLst>
          <pc:docMk/>
          <pc:sldMk cId="3171229695" sldId="280"/>
        </pc:sldMkLst>
      </pc:sldChg>
      <pc:sldChg chg="modNotesTx">
        <pc:chgData name="Nicola Thomas" userId="f785bc01-36e4-4edb-9d6f-072885d0a336" providerId="ADAL" clId="{7B8C25EC-2C4A-421E-8AF5-85C9FDF336E9}" dt="2024-10-06T18:02:29.276" v="3818" actId="12"/>
        <pc:sldMkLst>
          <pc:docMk/>
          <pc:sldMk cId="0" sldId="4475"/>
        </pc:sldMkLst>
      </pc:sldChg>
      <pc:sldChg chg="addSp delSp modSp mod ord modNotesTx">
        <pc:chgData name="Nicola Thomas" userId="f785bc01-36e4-4edb-9d6f-072885d0a336" providerId="ADAL" clId="{7B8C25EC-2C4A-421E-8AF5-85C9FDF336E9}" dt="2024-10-06T18:28:50.390" v="4362" actId="114"/>
        <pc:sldMkLst>
          <pc:docMk/>
          <pc:sldMk cId="4279225272" sldId="4476"/>
        </pc:sldMkLst>
        <pc:spChg chg="add del mod">
          <ac:chgData name="Nicola Thomas" userId="f785bc01-36e4-4edb-9d6f-072885d0a336" providerId="ADAL" clId="{7B8C25EC-2C4A-421E-8AF5-85C9FDF336E9}" dt="2024-10-03T19:04:55.622" v="895" actId="478"/>
          <ac:spMkLst>
            <pc:docMk/>
            <pc:sldMk cId="4279225272" sldId="4476"/>
            <ac:spMk id="2" creationId="{D82BA1C9-E3AC-276C-8E11-5E3E4A1ED6AC}"/>
          </ac:spMkLst>
        </pc:spChg>
        <pc:spChg chg="mod">
          <ac:chgData name="Nicola Thomas" userId="f785bc01-36e4-4edb-9d6f-072885d0a336" providerId="ADAL" clId="{7B8C25EC-2C4A-421E-8AF5-85C9FDF336E9}" dt="2024-10-06T18:07:18.611" v="3939" actId="1076"/>
          <ac:spMkLst>
            <pc:docMk/>
            <pc:sldMk cId="4279225272" sldId="4476"/>
            <ac:spMk id="5" creationId="{151DE0E9-E8FD-86C4-47F0-0CB50B6D535E}"/>
          </ac:spMkLst>
        </pc:spChg>
        <pc:graphicFrameChg chg="mod modGraphic">
          <ac:chgData name="Nicola Thomas" userId="f785bc01-36e4-4edb-9d6f-072885d0a336" providerId="ADAL" clId="{7B8C25EC-2C4A-421E-8AF5-85C9FDF336E9}" dt="2024-10-06T18:07:14.012" v="3938" actId="14100"/>
          <ac:graphicFrameMkLst>
            <pc:docMk/>
            <pc:sldMk cId="4279225272" sldId="4476"/>
            <ac:graphicFrameMk id="9" creationId="{76A68DA7-1A7B-B90C-78DC-CE07E696B119}"/>
          </ac:graphicFrameMkLst>
        </pc:graphicFrameChg>
      </pc:sldChg>
      <pc:sldChg chg="modSp mod">
        <pc:chgData name="Nicola Thomas" userId="f785bc01-36e4-4edb-9d6f-072885d0a336" providerId="ADAL" clId="{7B8C25EC-2C4A-421E-8AF5-85C9FDF336E9}" dt="2024-10-06T18:07:37.926" v="3941" actId="20577"/>
        <pc:sldMkLst>
          <pc:docMk/>
          <pc:sldMk cId="158569275" sldId="4477"/>
        </pc:sldMkLst>
        <pc:spChg chg="mod">
          <ac:chgData name="Nicola Thomas" userId="f785bc01-36e4-4edb-9d6f-072885d0a336" providerId="ADAL" clId="{7B8C25EC-2C4A-421E-8AF5-85C9FDF336E9}" dt="2024-10-06T18:07:37.926" v="3941" actId="20577"/>
          <ac:spMkLst>
            <pc:docMk/>
            <pc:sldMk cId="158569275" sldId="4477"/>
            <ac:spMk id="3" creationId="{59059A65-9937-C49C-6CD9-EBDDFD0E0987}"/>
          </ac:spMkLst>
        </pc:spChg>
      </pc:sldChg>
      <pc:sldChg chg="addSp modSp mod modNotesTx">
        <pc:chgData name="Nicola Thomas" userId="f785bc01-36e4-4edb-9d6f-072885d0a336" providerId="ADAL" clId="{7B8C25EC-2C4A-421E-8AF5-85C9FDF336E9}" dt="2024-10-06T18:10:54.573" v="3958" actId="1076"/>
        <pc:sldMkLst>
          <pc:docMk/>
          <pc:sldMk cId="1690915836" sldId="4478"/>
        </pc:sldMkLst>
        <pc:spChg chg="mod">
          <ac:chgData name="Nicola Thomas" userId="f785bc01-36e4-4edb-9d6f-072885d0a336" providerId="ADAL" clId="{7B8C25EC-2C4A-421E-8AF5-85C9FDF336E9}" dt="2024-10-03T10:30:57.101" v="74" actId="27636"/>
          <ac:spMkLst>
            <pc:docMk/>
            <pc:sldMk cId="1690915836" sldId="4478"/>
            <ac:spMk id="19" creationId="{51E9BE82-0F9E-E0E3-C519-197C6C8B712A}"/>
          </ac:spMkLst>
        </pc:spChg>
        <pc:spChg chg="mod">
          <ac:chgData name="Nicola Thomas" userId="f785bc01-36e4-4edb-9d6f-072885d0a336" providerId="ADAL" clId="{7B8C25EC-2C4A-421E-8AF5-85C9FDF336E9}" dt="2024-10-03T10:18:11.795" v="19" actId="6549"/>
          <ac:spMkLst>
            <pc:docMk/>
            <pc:sldMk cId="1690915836" sldId="4478"/>
            <ac:spMk id="25" creationId="{F7BF1531-5625-360F-C0CE-758E9051DB1D}"/>
          </ac:spMkLst>
        </pc:spChg>
        <pc:spChg chg="mod">
          <ac:chgData name="Nicola Thomas" userId="f785bc01-36e4-4edb-9d6f-072885d0a336" providerId="ADAL" clId="{7B8C25EC-2C4A-421E-8AF5-85C9FDF336E9}" dt="2024-10-06T18:10:52.141" v="3957" actId="1076"/>
          <ac:spMkLst>
            <pc:docMk/>
            <pc:sldMk cId="1690915836" sldId="4478"/>
            <ac:spMk id="26" creationId="{5A6ACCF8-73AB-38A0-4E1E-5970E39C7FC1}"/>
          </ac:spMkLst>
        </pc:spChg>
        <pc:spChg chg="mod">
          <ac:chgData name="Nicola Thomas" userId="f785bc01-36e4-4edb-9d6f-072885d0a336" providerId="ADAL" clId="{7B8C25EC-2C4A-421E-8AF5-85C9FDF336E9}" dt="2024-10-03T19:14:33.177" v="2232" actId="1038"/>
          <ac:spMkLst>
            <pc:docMk/>
            <pc:sldMk cId="1690915836" sldId="4478"/>
            <ac:spMk id="27" creationId="{5C788E3B-5ECD-7010-FA4C-A9EA205BD4D8}"/>
          </ac:spMkLst>
        </pc:spChg>
        <pc:spChg chg="mod">
          <ac:chgData name="Nicola Thomas" userId="f785bc01-36e4-4edb-9d6f-072885d0a336" providerId="ADAL" clId="{7B8C25EC-2C4A-421E-8AF5-85C9FDF336E9}" dt="2024-10-03T19:14:17.996" v="2230" actId="255"/>
          <ac:spMkLst>
            <pc:docMk/>
            <pc:sldMk cId="1690915836" sldId="4478"/>
            <ac:spMk id="29" creationId="{086ED567-9EF8-9EF5-F4E9-C96370A30446}"/>
          </ac:spMkLst>
        </pc:spChg>
        <pc:spChg chg="mod">
          <ac:chgData name="Nicola Thomas" userId="f785bc01-36e4-4edb-9d6f-072885d0a336" providerId="ADAL" clId="{7B8C25EC-2C4A-421E-8AF5-85C9FDF336E9}" dt="2024-10-06T18:10:54.573" v="3958" actId="1076"/>
          <ac:spMkLst>
            <pc:docMk/>
            <pc:sldMk cId="1690915836" sldId="4478"/>
            <ac:spMk id="33" creationId="{71026399-0EEB-DDF7-69D3-8BD72583E23A}"/>
          </ac:spMkLst>
        </pc:spChg>
        <pc:spChg chg="mod">
          <ac:chgData name="Nicola Thomas" userId="f785bc01-36e4-4edb-9d6f-072885d0a336" providerId="ADAL" clId="{7B8C25EC-2C4A-421E-8AF5-85C9FDF336E9}" dt="2024-10-03T19:24:50.112" v="2805" actId="20577"/>
          <ac:spMkLst>
            <pc:docMk/>
            <pc:sldMk cId="1690915836" sldId="4478"/>
            <ac:spMk id="35" creationId="{036AF9E2-A3F6-3A1A-AD08-5FA482F3BACF}"/>
          </ac:spMkLst>
        </pc:spChg>
        <pc:spChg chg="mod">
          <ac:chgData name="Nicola Thomas" userId="f785bc01-36e4-4edb-9d6f-072885d0a336" providerId="ADAL" clId="{7B8C25EC-2C4A-421E-8AF5-85C9FDF336E9}" dt="2024-10-03T11:22:57.842" v="528" actId="20577"/>
          <ac:spMkLst>
            <pc:docMk/>
            <pc:sldMk cId="1690915836" sldId="4478"/>
            <ac:spMk id="37" creationId="{6E425D79-9AB0-4900-A2F2-F39DEC89F034}"/>
          </ac:spMkLst>
        </pc:spChg>
        <pc:cxnChg chg="add mod">
          <ac:chgData name="Nicola Thomas" userId="f785bc01-36e4-4edb-9d6f-072885d0a336" providerId="ADAL" clId="{7B8C25EC-2C4A-421E-8AF5-85C9FDF336E9}" dt="2024-10-03T19:18:19.498" v="2325" actId="14100"/>
          <ac:cxnSpMkLst>
            <pc:docMk/>
            <pc:sldMk cId="1690915836" sldId="4478"/>
            <ac:cxnSpMk id="3" creationId="{63FEA57A-4FC9-97C7-ED57-100A8A8631F5}"/>
          </ac:cxnSpMkLst>
        </pc:cxnChg>
        <pc:cxnChg chg="add mod">
          <ac:chgData name="Nicola Thomas" userId="f785bc01-36e4-4edb-9d6f-072885d0a336" providerId="ADAL" clId="{7B8C25EC-2C4A-421E-8AF5-85C9FDF336E9}" dt="2024-10-03T19:18:25.417" v="2327" actId="14100"/>
          <ac:cxnSpMkLst>
            <pc:docMk/>
            <pc:sldMk cId="1690915836" sldId="4478"/>
            <ac:cxnSpMk id="4" creationId="{563B6DB8-B70C-3A0D-AE07-5A72855B74ED}"/>
          </ac:cxnSpMkLst>
        </pc:cxnChg>
        <pc:cxnChg chg="add mod">
          <ac:chgData name="Nicola Thomas" userId="f785bc01-36e4-4edb-9d6f-072885d0a336" providerId="ADAL" clId="{7B8C25EC-2C4A-421E-8AF5-85C9FDF336E9}" dt="2024-10-03T19:19:04.521" v="2337" actId="14100"/>
          <ac:cxnSpMkLst>
            <pc:docMk/>
            <pc:sldMk cId="1690915836" sldId="4478"/>
            <ac:cxnSpMk id="6" creationId="{0821E7C6-1538-8091-1074-C3029B637500}"/>
          </ac:cxnSpMkLst>
        </pc:cxnChg>
        <pc:cxnChg chg="add mod">
          <ac:chgData name="Nicola Thomas" userId="f785bc01-36e4-4edb-9d6f-072885d0a336" providerId="ADAL" clId="{7B8C25EC-2C4A-421E-8AF5-85C9FDF336E9}" dt="2024-10-03T19:19:42.728" v="2363" actId="1076"/>
          <ac:cxnSpMkLst>
            <pc:docMk/>
            <pc:sldMk cId="1690915836" sldId="4478"/>
            <ac:cxnSpMk id="18" creationId="{3AD707C8-07EC-0698-A850-9AA90199D31D}"/>
          </ac:cxnSpMkLst>
        </pc:cxnChg>
      </pc:sldChg>
      <pc:sldChg chg="modSp mod modNotesTx">
        <pc:chgData name="Nicola Thomas" userId="f785bc01-36e4-4edb-9d6f-072885d0a336" providerId="ADAL" clId="{7B8C25EC-2C4A-421E-8AF5-85C9FDF336E9}" dt="2024-10-06T09:15:28.964" v="3621" actId="6549"/>
        <pc:sldMkLst>
          <pc:docMk/>
          <pc:sldMk cId="3827517374" sldId="4480"/>
        </pc:sldMkLst>
        <pc:spChg chg="mod">
          <ac:chgData name="Nicola Thomas" userId="f785bc01-36e4-4edb-9d6f-072885d0a336" providerId="ADAL" clId="{7B8C25EC-2C4A-421E-8AF5-85C9FDF336E9}" dt="2024-10-06T09:15:28.964" v="3621" actId="6549"/>
          <ac:spMkLst>
            <pc:docMk/>
            <pc:sldMk cId="3827517374" sldId="4480"/>
            <ac:spMk id="2" creationId="{A1E0D9CA-7EB3-F8AA-C4CF-550F49AB99E0}"/>
          </ac:spMkLst>
        </pc:spChg>
      </pc:sldChg>
      <pc:sldChg chg="addSp delSp modSp mod modNotesTx">
        <pc:chgData name="Nicola Thomas" userId="f785bc01-36e4-4edb-9d6f-072885d0a336" providerId="ADAL" clId="{7B8C25EC-2C4A-421E-8AF5-85C9FDF336E9}" dt="2024-10-06T18:10:25.835" v="3956" actId="1038"/>
        <pc:sldMkLst>
          <pc:docMk/>
          <pc:sldMk cId="2856815096" sldId="4481"/>
        </pc:sldMkLst>
        <pc:spChg chg="mod">
          <ac:chgData name="Nicola Thomas" userId="f785bc01-36e4-4edb-9d6f-072885d0a336" providerId="ADAL" clId="{7B8C25EC-2C4A-421E-8AF5-85C9FDF336E9}" dt="2024-10-06T09:17:17.701" v="3721" actId="108"/>
          <ac:spMkLst>
            <pc:docMk/>
            <pc:sldMk cId="2856815096" sldId="4481"/>
            <ac:spMk id="2" creationId="{1A8D5527-E7D9-72B0-223B-A7412D41DF01}"/>
          </ac:spMkLst>
        </pc:spChg>
        <pc:spChg chg="del">
          <ac:chgData name="Nicola Thomas" userId="f785bc01-36e4-4edb-9d6f-072885d0a336" providerId="ADAL" clId="{7B8C25EC-2C4A-421E-8AF5-85C9FDF336E9}" dt="2024-10-06T09:16:01.887" v="3622" actId="478"/>
          <ac:spMkLst>
            <pc:docMk/>
            <pc:sldMk cId="2856815096" sldId="4481"/>
            <ac:spMk id="3" creationId="{228E6626-F459-17F7-3AD3-0A559FB22C26}"/>
          </ac:spMkLst>
        </pc:spChg>
        <pc:spChg chg="add mod ord">
          <ac:chgData name="Nicola Thomas" userId="f785bc01-36e4-4edb-9d6f-072885d0a336" providerId="ADAL" clId="{7B8C25EC-2C4A-421E-8AF5-85C9FDF336E9}" dt="2024-10-06T09:18:52.079" v="3735" actId="207"/>
          <ac:spMkLst>
            <pc:docMk/>
            <pc:sldMk cId="2856815096" sldId="4481"/>
            <ac:spMk id="10" creationId="{623396F8-CFF4-A96D-F03F-76A1017B1649}"/>
          </ac:spMkLst>
        </pc:spChg>
        <pc:picChg chg="add del mod">
          <ac:chgData name="Nicola Thomas" userId="f785bc01-36e4-4edb-9d6f-072885d0a336" providerId="ADAL" clId="{7B8C25EC-2C4A-421E-8AF5-85C9FDF336E9}" dt="2024-10-06T09:16:12.084" v="3625" actId="478"/>
          <ac:picMkLst>
            <pc:docMk/>
            <pc:sldMk cId="2856815096" sldId="4481"/>
            <ac:picMk id="5" creationId="{51716C82-9CA8-0721-5F3E-4F9C2EB9032D}"/>
          </ac:picMkLst>
        </pc:picChg>
        <pc:picChg chg="add mod">
          <ac:chgData name="Nicola Thomas" userId="f785bc01-36e4-4edb-9d6f-072885d0a336" providerId="ADAL" clId="{7B8C25EC-2C4A-421E-8AF5-85C9FDF336E9}" dt="2024-10-06T18:10:25.835" v="3956" actId="1038"/>
          <ac:picMkLst>
            <pc:docMk/>
            <pc:sldMk cId="2856815096" sldId="4481"/>
            <ac:picMk id="7" creationId="{83F91074-AE56-35FC-5561-6228B956D8E0}"/>
          </ac:picMkLst>
        </pc:picChg>
        <pc:picChg chg="add mod">
          <ac:chgData name="Nicola Thomas" userId="f785bc01-36e4-4edb-9d6f-072885d0a336" providerId="ADAL" clId="{7B8C25EC-2C4A-421E-8AF5-85C9FDF336E9}" dt="2024-10-06T09:18:21.933" v="3729" actId="1582"/>
          <ac:picMkLst>
            <pc:docMk/>
            <pc:sldMk cId="2856815096" sldId="4481"/>
            <ac:picMk id="9" creationId="{F78569CC-0C16-6668-9822-7D250E635A91}"/>
          </ac:picMkLst>
        </pc:picChg>
      </pc:sldChg>
      <pc:sldChg chg="modNotesTx">
        <pc:chgData name="Nicola Thomas" userId="f785bc01-36e4-4edb-9d6f-072885d0a336" providerId="ADAL" clId="{7B8C25EC-2C4A-421E-8AF5-85C9FDF336E9}" dt="2024-10-06T18:30:22.310" v="4588" actId="115"/>
        <pc:sldMkLst>
          <pc:docMk/>
          <pc:sldMk cId="2864932138" sldId="4482"/>
        </pc:sldMkLst>
      </pc:sldChg>
      <pc:sldChg chg="modSp mod modNotesTx">
        <pc:chgData name="Nicola Thomas" userId="f785bc01-36e4-4edb-9d6f-072885d0a336" providerId="ADAL" clId="{7B8C25EC-2C4A-421E-8AF5-85C9FDF336E9}" dt="2024-10-06T18:01:05.644" v="3745" actId="20577"/>
        <pc:sldMkLst>
          <pc:docMk/>
          <pc:sldMk cId="1665343940" sldId="4483"/>
        </pc:sldMkLst>
        <pc:spChg chg="mod">
          <ac:chgData name="Nicola Thomas" userId="f785bc01-36e4-4edb-9d6f-072885d0a336" providerId="ADAL" clId="{7B8C25EC-2C4A-421E-8AF5-85C9FDF336E9}" dt="2024-10-03T14:27:03.498" v="536" actId="20577"/>
          <ac:spMkLst>
            <pc:docMk/>
            <pc:sldMk cId="1665343940" sldId="4483"/>
            <ac:spMk id="3" creationId="{1652D7EB-DF19-255F-5431-30F50F4CBE7A}"/>
          </ac:spMkLst>
        </pc:spChg>
      </pc:sldChg>
      <pc:sldChg chg="ord">
        <pc:chgData name="Nicola Thomas" userId="f785bc01-36e4-4edb-9d6f-072885d0a336" providerId="ADAL" clId="{7B8C25EC-2C4A-421E-8AF5-85C9FDF336E9}" dt="2024-10-03T11:12:26.695" v="153"/>
        <pc:sldMkLst>
          <pc:docMk/>
          <pc:sldMk cId="1124611727" sldId="4486"/>
        </pc:sldMkLst>
      </pc:sldChg>
      <pc:sldChg chg="modSp add mod setBg">
        <pc:chgData name="Nicola Thomas" userId="f785bc01-36e4-4edb-9d6f-072885d0a336" providerId="ADAL" clId="{7B8C25EC-2C4A-421E-8AF5-85C9FDF336E9}" dt="2024-10-03T11:12:40.363" v="184" actId="20577"/>
        <pc:sldMkLst>
          <pc:docMk/>
          <pc:sldMk cId="3741784932" sldId="4493"/>
        </pc:sldMkLst>
        <pc:spChg chg="mod">
          <ac:chgData name="Nicola Thomas" userId="f785bc01-36e4-4edb-9d6f-072885d0a336" providerId="ADAL" clId="{7B8C25EC-2C4A-421E-8AF5-85C9FDF336E9}" dt="2024-10-03T11:12:40.363" v="184" actId="20577"/>
          <ac:spMkLst>
            <pc:docMk/>
            <pc:sldMk cId="3741784932" sldId="4493"/>
            <ac:spMk id="2" creationId="{AC9D3B07-1061-082A-23FA-ADB844BD62B6}"/>
          </ac:spMkLst>
        </pc:spChg>
      </pc:sldChg>
      <pc:sldChg chg="delSp modSp mod">
        <pc:chgData name="Nicola Thomas" userId="f785bc01-36e4-4edb-9d6f-072885d0a336" providerId="ADAL" clId="{7B8C25EC-2C4A-421E-8AF5-85C9FDF336E9}" dt="2024-10-06T18:08:25.119" v="3945" actId="1076"/>
        <pc:sldMkLst>
          <pc:docMk/>
          <pc:sldMk cId="1767150110" sldId="4495"/>
        </pc:sldMkLst>
        <pc:spChg chg="del">
          <ac:chgData name="Nicola Thomas" userId="f785bc01-36e4-4edb-9d6f-072885d0a336" providerId="ADAL" clId="{7B8C25EC-2C4A-421E-8AF5-85C9FDF336E9}" dt="2024-10-06T18:08:10.006" v="3943" actId="478"/>
          <ac:spMkLst>
            <pc:docMk/>
            <pc:sldMk cId="1767150110" sldId="4495"/>
            <ac:spMk id="2" creationId="{E03EF8ED-EA30-D473-531F-8C93BCAC3E74}"/>
          </ac:spMkLst>
        </pc:spChg>
        <pc:spChg chg="del">
          <ac:chgData name="Nicola Thomas" userId="f785bc01-36e4-4edb-9d6f-072885d0a336" providerId="ADAL" clId="{7B8C25EC-2C4A-421E-8AF5-85C9FDF336E9}" dt="2024-10-06T18:08:13.972" v="3944" actId="478"/>
          <ac:spMkLst>
            <pc:docMk/>
            <pc:sldMk cId="1767150110" sldId="4495"/>
            <ac:spMk id="3" creationId="{69394C6F-F157-2103-7510-C91720BE8FD1}"/>
          </ac:spMkLst>
        </pc:spChg>
        <pc:graphicFrameChg chg="mod">
          <ac:chgData name="Nicola Thomas" userId="f785bc01-36e4-4edb-9d6f-072885d0a336" providerId="ADAL" clId="{7B8C25EC-2C4A-421E-8AF5-85C9FDF336E9}" dt="2024-10-06T18:08:25.119" v="3945" actId="1076"/>
          <ac:graphicFrameMkLst>
            <pc:docMk/>
            <pc:sldMk cId="1767150110" sldId="4495"/>
            <ac:graphicFrameMk id="4" creationId="{1AF5745D-EFD0-E5E1-DB04-D02A06C498E4}"/>
          </ac:graphicFrameMkLst>
        </pc:graphicFrameChg>
      </pc:sldChg>
      <pc:sldChg chg="addSp delSp modSp mod modNotesTx">
        <pc:chgData name="Nicola Thomas" userId="f785bc01-36e4-4edb-9d6f-072885d0a336" providerId="ADAL" clId="{7B8C25EC-2C4A-421E-8AF5-85C9FDF336E9}" dt="2024-10-06T19:33:11.437" v="4595" actId="1076"/>
        <pc:sldMkLst>
          <pc:docMk/>
          <pc:sldMk cId="703090193" sldId="4498"/>
        </pc:sldMkLst>
        <pc:spChg chg="mod">
          <ac:chgData name="Nicola Thomas" userId="f785bc01-36e4-4edb-9d6f-072885d0a336" providerId="ADAL" clId="{7B8C25EC-2C4A-421E-8AF5-85C9FDF336E9}" dt="2024-10-06T18:15:14.940" v="4025" actId="20577"/>
          <ac:spMkLst>
            <pc:docMk/>
            <pc:sldMk cId="703090193" sldId="4498"/>
            <ac:spMk id="2" creationId="{09C7A868-E490-07A3-C04C-26B1717C1CF2}"/>
          </ac:spMkLst>
        </pc:spChg>
        <pc:spChg chg="add mod">
          <ac:chgData name="Nicola Thomas" userId="f785bc01-36e4-4edb-9d6f-072885d0a336" providerId="ADAL" clId="{7B8C25EC-2C4A-421E-8AF5-85C9FDF336E9}" dt="2024-10-06T18:22:35.667" v="4153" actId="255"/>
          <ac:spMkLst>
            <pc:docMk/>
            <pc:sldMk cId="703090193" sldId="4498"/>
            <ac:spMk id="3" creationId="{8284594E-6540-3133-FD71-46EF0CC02F3E}"/>
          </ac:spMkLst>
        </pc:spChg>
        <pc:spChg chg="add del mod">
          <ac:chgData name="Nicola Thomas" userId="f785bc01-36e4-4edb-9d6f-072885d0a336" providerId="ADAL" clId="{7B8C25EC-2C4A-421E-8AF5-85C9FDF336E9}" dt="2024-10-06T18:13:26.107" v="3997" actId="478"/>
          <ac:spMkLst>
            <pc:docMk/>
            <pc:sldMk cId="703090193" sldId="4498"/>
            <ac:spMk id="4" creationId="{F5E652F8-906E-D70F-7B31-FE8FE40AD041}"/>
          </ac:spMkLst>
        </pc:spChg>
        <pc:spChg chg="del mod ord">
          <ac:chgData name="Nicola Thomas" userId="f785bc01-36e4-4edb-9d6f-072885d0a336" providerId="ADAL" clId="{7B8C25EC-2C4A-421E-8AF5-85C9FDF336E9}" dt="2024-10-06T18:16:42.373" v="4046" actId="478"/>
          <ac:spMkLst>
            <pc:docMk/>
            <pc:sldMk cId="703090193" sldId="4498"/>
            <ac:spMk id="5" creationId="{BD658B78-4F35-6853-CB92-1FFE67A6330A}"/>
          </ac:spMkLst>
        </pc:spChg>
        <pc:spChg chg="add mod ord">
          <ac:chgData name="Nicola Thomas" userId="f785bc01-36e4-4edb-9d6f-072885d0a336" providerId="ADAL" clId="{7B8C25EC-2C4A-421E-8AF5-85C9FDF336E9}" dt="2024-10-06T18:22:44.645" v="4154" actId="1076"/>
          <ac:spMkLst>
            <pc:docMk/>
            <pc:sldMk cId="703090193" sldId="4498"/>
            <ac:spMk id="7" creationId="{42BEA990-FCD8-DC90-1DE6-50292087B13A}"/>
          </ac:spMkLst>
        </pc:spChg>
        <pc:spChg chg="mod">
          <ac:chgData name="Nicola Thomas" userId="f785bc01-36e4-4edb-9d6f-072885d0a336" providerId="ADAL" clId="{7B8C25EC-2C4A-421E-8AF5-85C9FDF336E9}" dt="2024-10-06T18:23:34.213" v="4198" actId="14100"/>
          <ac:spMkLst>
            <pc:docMk/>
            <pc:sldMk cId="703090193" sldId="4498"/>
            <ac:spMk id="8" creationId="{F84FEBAB-48B1-DEB6-5AAF-82FEDE7983FC}"/>
          </ac:spMkLst>
        </pc:spChg>
        <pc:spChg chg="add mod">
          <ac:chgData name="Nicola Thomas" userId="f785bc01-36e4-4edb-9d6f-072885d0a336" providerId="ADAL" clId="{7B8C25EC-2C4A-421E-8AF5-85C9FDF336E9}" dt="2024-10-06T18:18:33.333" v="4069" actId="1076"/>
          <ac:spMkLst>
            <pc:docMk/>
            <pc:sldMk cId="703090193" sldId="4498"/>
            <ac:spMk id="9" creationId="{1653568A-6B97-EFFE-49EE-C736E7111A93}"/>
          </ac:spMkLst>
        </pc:spChg>
        <pc:spChg chg="del">
          <ac:chgData name="Nicola Thomas" userId="f785bc01-36e4-4edb-9d6f-072885d0a336" providerId="ADAL" clId="{7B8C25EC-2C4A-421E-8AF5-85C9FDF336E9}" dt="2024-10-06T18:13:26.679" v="3998" actId="478"/>
          <ac:spMkLst>
            <pc:docMk/>
            <pc:sldMk cId="703090193" sldId="4498"/>
            <ac:spMk id="10" creationId="{F1D127F3-F0E7-1450-9D54-A22DDC53FE96}"/>
          </ac:spMkLst>
        </pc:spChg>
        <pc:spChg chg="add mod ord">
          <ac:chgData name="Nicola Thomas" userId="f785bc01-36e4-4edb-9d6f-072885d0a336" providerId="ADAL" clId="{7B8C25EC-2C4A-421E-8AF5-85C9FDF336E9}" dt="2024-10-06T18:21:40.273" v="4123" actId="171"/>
          <ac:spMkLst>
            <pc:docMk/>
            <pc:sldMk cId="703090193" sldId="4498"/>
            <ac:spMk id="11" creationId="{AA0142B2-B548-5EC1-BA11-11A89EB941D5}"/>
          </ac:spMkLst>
        </pc:spChg>
        <pc:spChg chg="add mod">
          <ac:chgData name="Nicola Thomas" userId="f785bc01-36e4-4edb-9d6f-072885d0a336" providerId="ADAL" clId="{7B8C25EC-2C4A-421E-8AF5-85C9FDF336E9}" dt="2024-10-06T18:21:26.310" v="4120" actId="1076"/>
          <ac:spMkLst>
            <pc:docMk/>
            <pc:sldMk cId="703090193" sldId="4498"/>
            <ac:spMk id="12" creationId="{6D79E1ED-AD72-67F2-654B-836A5C26BD38}"/>
          </ac:spMkLst>
        </pc:spChg>
        <pc:spChg chg="add mod">
          <ac:chgData name="Nicola Thomas" userId="f785bc01-36e4-4edb-9d6f-072885d0a336" providerId="ADAL" clId="{7B8C25EC-2C4A-421E-8AF5-85C9FDF336E9}" dt="2024-10-06T18:16:52.089" v="4048" actId="164"/>
          <ac:spMkLst>
            <pc:docMk/>
            <pc:sldMk cId="703090193" sldId="4498"/>
            <ac:spMk id="13" creationId="{CD834929-818C-5F76-E3D2-37CFDB37C2C0}"/>
          </ac:spMkLst>
        </pc:spChg>
        <pc:spChg chg="add mod">
          <ac:chgData name="Nicola Thomas" userId="f785bc01-36e4-4edb-9d6f-072885d0a336" providerId="ADAL" clId="{7B8C25EC-2C4A-421E-8AF5-85C9FDF336E9}" dt="2024-10-06T18:18:17.702" v="4066" actId="1076"/>
          <ac:spMkLst>
            <pc:docMk/>
            <pc:sldMk cId="703090193" sldId="4498"/>
            <ac:spMk id="14" creationId="{7D8B2AC5-42C9-056D-E35C-8E6CD99B3D6D}"/>
          </ac:spMkLst>
        </pc:spChg>
        <pc:spChg chg="add mod">
          <ac:chgData name="Nicola Thomas" userId="f785bc01-36e4-4edb-9d6f-072885d0a336" providerId="ADAL" clId="{7B8C25EC-2C4A-421E-8AF5-85C9FDF336E9}" dt="2024-10-06T18:16:46.597" v="4047" actId="164"/>
          <ac:spMkLst>
            <pc:docMk/>
            <pc:sldMk cId="703090193" sldId="4498"/>
            <ac:spMk id="15" creationId="{F8346B80-EE11-2494-1FC3-6A79A36D0A39}"/>
          </ac:spMkLst>
        </pc:spChg>
        <pc:spChg chg="mod">
          <ac:chgData name="Nicola Thomas" userId="f785bc01-36e4-4edb-9d6f-072885d0a336" providerId="ADAL" clId="{7B8C25EC-2C4A-421E-8AF5-85C9FDF336E9}" dt="2024-10-06T18:16:01.142" v="4035" actId="1076"/>
          <ac:spMkLst>
            <pc:docMk/>
            <pc:sldMk cId="703090193" sldId="4498"/>
            <ac:spMk id="19" creationId="{51E9BE82-0F9E-E0E3-C519-197C6C8B712A}"/>
          </ac:spMkLst>
        </pc:spChg>
        <pc:spChg chg="mod">
          <ac:chgData name="Nicola Thomas" userId="f785bc01-36e4-4edb-9d6f-072885d0a336" providerId="ADAL" clId="{7B8C25EC-2C4A-421E-8AF5-85C9FDF336E9}" dt="2024-10-06T18:17:15.739" v="4055"/>
          <ac:spMkLst>
            <pc:docMk/>
            <pc:sldMk cId="703090193" sldId="4498"/>
            <ac:spMk id="22" creationId="{A80EEB29-22E1-A115-386E-C0E1B18F30E7}"/>
          </ac:spMkLst>
        </pc:spChg>
        <pc:spChg chg="mod">
          <ac:chgData name="Nicola Thomas" userId="f785bc01-36e4-4edb-9d6f-072885d0a336" providerId="ADAL" clId="{7B8C25EC-2C4A-421E-8AF5-85C9FDF336E9}" dt="2024-10-06T18:17:15.739" v="4055"/>
          <ac:spMkLst>
            <pc:docMk/>
            <pc:sldMk cId="703090193" sldId="4498"/>
            <ac:spMk id="23" creationId="{59EC291B-8FBD-1B4A-B08F-F50BA993A971}"/>
          </ac:spMkLst>
        </pc:spChg>
        <pc:spChg chg="mod">
          <ac:chgData name="Nicola Thomas" userId="f785bc01-36e4-4edb-9d6f-072885d0a336" providerId="ADAL" clId="{7B8C25EC-2C4A-421E-8AF5-85C9FDF336E9}" dt="2024-10-06T18:21:07.852" v="4085" actId="1076"/>
          <ac:spMkLst>
            <pc:docMk/>
            <pc:sldMk cId="703090193" sldId="4498"/>
            <ac:spMk id="25" creationId="{F7BF1531-5625-360F-C0CE-758E9051DB1D}"/>
          </ac:spMkLst>
        </pc:spChg>
        <pc:spChg chg="mod ord">
          <ac:chgData name="Nicola Thomas" userId="f785bc01-36e4-4edb-9d6f-072885d0a336" providerId="ADAL" clId="{7B8C25EC-2C4A-421E-8AF5-85C9FDF336E9}" dt="2024-10-06T18:24:18.823" v="4210" actId="20577"/>
          <ac:spMkLst>
            <pc:docMk/>
            <pc:sldMk cId="703090193" sldId="4498"/>
            <ac:spMk id="35" creationId="{036AF9E2-A3F6-3A1A-AD08-5FA482F3BACF}"/>
          </ac:spMkLst>
        </pc:spChg>
        <pc:spChg chg="mod">
          <ac:chgData name="Nicola Thomas" userId="f785bc01-36e4-4edb-9d6f-072885d0a336" providerId="ADAL" clId="{7B8C25EC-2C4A-421E-8AF5-85C9FDF336E9}" dt="2024-10-06T18:14:59.479" v="4021" actId="1076"/>
          <ac:spMkLst>
            <pc:docMk/>
            <pc:sldMk cId="703090193" sldId="4498"/>
            <ac:spMk id="37" creationId="{6E425D79-9AB0-4900-A2F2-F39DEC89F034}"/>
          </ac:spMkLst>
        </pc:spChg>
        <pc:spChg chg="mod">
          <ac:chgData name="Nicola Thomas" userId="f785bc01-36e4-4edb-9d6f-072885d0a336" providerId="ADAL" clId="{7B8C25EC-2C4A-421E-8AF5-85C9FDF336E9}" dt="2024-10-06T18:17:14.377" v="4054" actId="164"/>
          <ac:spMkLst>
            <pc:docMk/>
            <pc:sldMk cId="703090193" sldId="4498"/>
            <ac:spMk id="39" creationId="{E2B1D308-626A-C52B-5E7A-F232A6E3B132}"/>
          </ac:spMkLst>
        </pc:spChg>
        <pc:spChg chg="mod ord">
          <ac:chgData name="Nicola Thomas" userId="f785bc01-36e4-4edb-9d6f-072885d0a336" providerId="ADAL" clId="{7B8C25EC-2C4A-421E-8AF5-85C9FDF336E9}" dt="2024-10-06T18:17:00.837" v="4051" actId="1076"/>
          <ac:spMkLst>
            <pc:docMk/>
            <pc:sldMk cId="703090193" sldId="4498"/>
            <ac:spMk id="41" creationId="{96BFD028-96F8-9F7B-DC0B-0082104F1654}"/>
          </ac:spMkLst>
        </pc:spChg>
        <pc:spChg chg="mod">
          <ac:chgData name="Nicola Thomas" userId="f785bc01-36e4-4edb-9d6f-072885d0a336" providerId="ADAL" clId="{7B8C25EC-2C4A-421E-8AF5-85C9FDF336E9}" dt="2024-10-06T18:17:14.377" v="4054" actId="164"/>
          <ac:spMkLst>
            <pc:docMk/>
            <pc:sldMk cId="703090193" sldId="4498"/>
            <ac:spMk id="47" creationId="{1FA94E6B-A606-E12D-6534-948BD7ECE17F}"/>
          </ac:spMkLst>
        </pc:spChg>
        <pc:grpChg chg="add mod">
          <ac:chgData name="Nicola Thomas" userId="f785bc01-36e4-4edb-9d6f-072885d0a336" providerId="ADAL" clId="{7B8C25EC-2C4A-421E-8AF5-85C9FDF336E9}" dt="2024-10-06T18:25:06.693" v="4211" actId="1076"/>
          <ac:grpSpMkLst>
            <pc:docMk/>
            <pc:sldMk cId="703090193" sldId="4498"/>
            <ac:grpSpMk id="16" creationId="{C290DC94-55E6-E333-A6B7-35C3A0EC6ECB}"/>
          </ac:grpSpMkLst>
        </pc:grpChg>
        <pc:grpChg chg="add mod">
          <ac:chgData name="Nicola Thomas" userId="f785bc01-36e4-4edb-9d6f-072885d0a336" providerId="ADAL" clId="{7B8C25EC-2C4A-421E-8AF5-85C9FDF336E9}" dt="2024-10-06T18:23:38.437" v="4199" actId="1076"/>
          <ac:grpSpMkLst>
            <pc:docMk/>
            <pc:sldMk cId="703090193" sldId="4498"/>
            <ac:grpSpMk id="18" creationId="{384BFEEB-D7AF-83B0-14EE-71D260184DAC}"/>
          </ac:grpSpMkLst>
        </pc:grpChg>
        <pc:grpChg chg="add mod">
          <ac:chgData name="Nicola Thomas" userId="f785bc01-36e4-4edb-9d6f-072885d0a336" providerId="ADAL" clId="{7B8C25EC-2C4A-421E-8AF5-85C9FDF336E9}" dt="2024-10-06T18:17:42.750" v="4060" actId="1076"/>
          <ac:grpSpMkLst>
            <pc:docMk/>
            <pc:sldMk cId="703090193" sldId="4498"/>
            <ac:grpSpMk id="20" creationId="{F62C1B4F-57F6-61D0-9D40-E5B82C9450AD}"/>
          </ac:grpSpMkLst>
        </pc:grpChg>
        <pc:grpChg chg="add mod">
          <ac:chgData name="Nicola Thomas" userId="f785bc01-36e4-4edb-9d6f-072885d0a336" providerId="ADAL" clId="{7B8C25EC-2C4A-421E-8AF5-85C9FDF336E9}" dt="2024-10-06T18:23:46.580" v="4200" actId="1076"/>
          <ac:grpSpMkLst>
            <pc:docMk/>
            <pc:sldMk cId="703090193" sldId="4498"/>
            <ac:grpSpMk id="21" creationId="{5AD0BE42-F01A-9E88-D8A1-6F61AAB300DE}"/>
          </ac:grpSpMkLst>
        </pc:grpChg>
        <pc:cxnChg chg="add del mod">
          <ac:chgData name="Nicola Thomas" userId="f785bc01-36e4-4edb-9d6f-072885d0a336" providerId="ADAL" clId="{7B8C25EC-2C4A-421E-8AF5-85C9FDF336E9}" dt="2024-10-06T19:33:11.437" v="4595" actId="1076"/>
          <ac:cxnSpMkLst>
            <pc:docMk/>
            <pc:sldMk cId="703090193" sldId="4498"/>
            <ac:cxnSpMk id="59" creationId="{CB2A498B-D56D-8C19-D29B-83FA613E958D}"/>
          </ac:cxnSpMkLst>
        </pc:cxnChg>
      </pc:sldChg>
      <pc:sldChg chg="addSp modSp new mod modNotesTx">
        <pc:chgData name="Nicola Thomas" userId="f785bc01-36e4-4edb-9d6f-072885d0a336" providerId="ADAL" clId="{7B8C25EC-2C4A-421E-8AF5-85C9FDF336E9}" dt="2024-10-06T08:47:10.475" v="3291"/>
        <pc:sldMkLst>
          <pc:docMk/>
          <pc:sldMk cId="2274729198" sldId="4499"/>
        </pc:sldMkLst>
        <pc:picChg chg="add mod">
          <ac:chgData name="Nicola Thomas" userId="f785bc01-36e4-4edb-9d6f-072885d0a336" providerId="ADAL" clId="{7B8C25EC-2C4A-421E-8AF5-85C9FDF336E9}" dt="2024-10-06T08:46:49.108" v="3289" actId="1076"/>
          <ac:picMkLst>
            <pc:docMk/>
            <pc:sldMk cId="2274729198" sldId="4499"/>
            <ac:picMk id="2" creationId="{3EB74301-DEFE-65C5-FDAC-FC2D9026CA3D}"/>
          </ac:picMkLst>
        </pc:picChg>
      </pc:sldChg>
      <pc:sldChg chg="addSp delSp modSp add mod modNotesTx">
        <pc:chgData name="Nicola Thomas" userId="f785bc01-36e4-4edb-9d6f-072885d0a336" providerId="ADAL" clId="{7B8C25EC-2C4A-421E-8AF5-85C9FDF336E9}" dt="2024-10-06T09:12:46.620" v="3620" actId="20577"/>
        <pc:sldMkLst>
          <pc:docMk/>
          <pc:sldMk cId="3548383025" sldId="4500"/>
        </pc:sldMkLst>
        <pc:spChg chg="add mod">
          <ac:chgData name="Nicola Thomas" userId="f785bc01-36e4-4edb-9d6f-072885d0a336" providerId="ADAL" clId="{7B8C25EC-2C4A-421E-8AF5-85C9FDF336E9}" dt="2024-10-06T08:48:20.934" v="3382" actId="20577"/>
          <ac:spMkLst>
            <pc:docMk/>
            <pc:sldMk cId="3548383025" sldId="4500"/>
            <ac:spMk id="4" creationId="{D3715529-9000-DADE-D7F2-AEE29884CFA9}"/>
          </ac:spMkLst>
        </pc:spChg>
        <pc:graphicFrameChg chg="add del mod modGraphic">
          <ac:chgData name="Nicola Thomas" userId="f785bc01-36e4-4edb-9d6f-072885d0a336" providerId="ADAL" clId="{7B8C25EC-2C4A-421E-8AF5-85C9FDF336E9}" dt="2024-10-06T08:49:05.356" v="3390" actId="478"/>
          <ac:graphicFrameMkLst>
            <pc:docMk/>
            <pc:sldMk cId="3548383025" sldId="4500"/>
            <ac:graphicFrameMk id="3" creationId="{988CC79F-ED7B-C057-AB68-4E72E65BD3E8}"/>
          </ac:graphicFrameMkLst>
        </pc:graphicFrameChg>
        <pc:picChg chg="del">
          <ac:chgData name="Nicola Thomas" userId="f785bc01-36e4-4edb-9d6f-072885d0a336" providerId="ADAL" clId="{7B8C25EC-2C4A-421E-8AF5-85C9FDF336E9}" dt="2024-10-06T08:47:24.066" v="3292" actId="478"/>
          <ac:picMkLst>
            <pc:docMk/>
            <pc:sldMk cId="3548383025" sldId="4500"/>
            <ac:picMk id="2" creationId="{3EB74301-DEFE-65C5-FDAC-FC2D9026CA3D}"/>
          </ac:picMkLst>
        </pc:picChg>
        <pc:picChg chg="add del mod">
          <ac:chgData name="Nicola Thomas" userId="f785bc01-36e4-4edb-9d6f-072885d0a336" providerId="ADAL" clId="{7B8C25EC-2C4A-421E-8AF5-85C9FDF336E9}" dt="2024-10-06T08:50:18.713" v="3396" actId="478"/>
          <ac:picMkLst>
            <pc:docMk/>
            <pc:sldMk cId="3548383025" sldId="4500"/>
            <ac:picMk id="5" creationId="{E9AF07EB-EA5A-EF9F-2E49-6DDDE8D48E4E}"/>
          </ac:picMkLst>
        </pc:picChg>
        <pc:picChg chg="add del mod">
          <ac:chgData name="Nicola Thomas" userId="f785bc01-36e4-4edb-9d6f-072885d0a336" providerId="ADAL" clId="{7B8C25EC-2C4A-421E-8AF5-85C9FDF336E9}" dt="2024-10-06T08:51:51.528" v="3399" actId="478"/>
          <ac:picMkLst>
            <pc:docMk/>
            <pc:sldMk cId="3548383025" sldId="4500"/>
            <ac:picMk id="6" creationId="{32F8605D-1C07-1F36-1969-8675D3D644FF}"/>
          </ac:picMkLst>
        </pc:picChg>
        <pc:picChg chg="add mod">
          <ac:chgData name="Nicola Thomas" userId="f785bc01-36e4-4edb-9d6f-072885d0a336" providerId="ADAL" clId="{7B8C25EC-2C4A-421E-8AF5-85C9FDF336E9}" dt="2024-10-06T08:51:56.685" v="3401" actId="14100"/>
          <ac:picMkLst>
            <pc:docMk/>
            <pc:sldMk cId="3548383025" sldId="4500"/>
            <ac:picMk id="7" creationId="{CA6ADE42-8CFD-580C-A47C-13022BFD41BE}"/>
          </ac:picMkLst>
        </pc:picChg>
      </pc:sldChg>
    </pc:docChg>
  </pc:docChgLst>
  <pc:docChgLst>
    <pc:chgData name="malori.richards@naturalcapitalsolutions.co.uk" userId="S::urn:spo:guest#malori.richards@naturalcapitalsolutions.co.uk::" providerId="AD" clId="Web-{C54983CB-40AD-C906-55A4-DAF9CC55E200}"/>
    <pc:docChg chg="addSld modSld sldOrd">
      <pc:chgData name="malori.richards@naturalcapitalsolutions.co.uk" userId="S::urn:spo:guest#malori.richards@naturalcapitalsolutions.co.uk::" providerId="AD" clId="Web-{C54983CB-40AD-C906-55A4-DAF9CC55E200}" dt="2024-10-03T13:54:52.491" v="218"/>
      <pc:docMkLst>
        <pc:docMk/>
      </pc:docMkLst>
      <pc:sldChg chg="modSp modNotes">
        <pc:chgData name="malori.richards@naturalcapitalsolutions.co.uk" userId="S::urn:spo:guest#malori.richards@naturalcapitalsolutions.co.uk::" providerId="AD" clId="Web-{C54983CB-40AD-C906-55A4-DAF9CC55E200}" dt="2024-10-03T13:54:52.491" v="218"/>
        <pc:sldMkLst>
          <pc:docMk/>
          <pc:sldMk cId="1775890208" sldId="256"/>
        </pc:sldMkLst>
        <pc:spChg chg="mod">
          <ac:chgData name="malori.richards@naturalcapitalsolutions.co.uk" userId="S::urn:spo:guest#malori.richards@naturalcapitalsolutions.co.uk::" providerId="AD" clId="Web-{C54983CB-40AD-C906-55A4-DAF9CC55E200}" dt="2024-10-03T13:26:21.757" v="6" actId="20577"/>
          <ac:spMkLst>
            <pc:docMk/>
            <pc:sldMk cId="1775890208" sldId="256"/>
            <ac:spMk id="22" creationId="{00000000-0000-0000-0000-000000000000}"/>
          </ac:spMkLst>
        </pc:spChg>
        <pc:spChg chg="mod">
          <ac:chgData name="malori.richards@naturalcapitalsolutions.co.uk" userId="S::urn:spo:guest#malori.richards@naturalcapitalsolutions.co.uk::" providerId="AD" clId="Web-{C54983CB-40AD-C906-55A4-DAF9CC55E200}" dt="2024-10-03T13:26:03.523" v="3" actId="20577"/>
          <ac:spMkLst>
            <pc:docMk/>
            <pc:sldMk cId="1775890208" sldId="256"/>
            <ac:spMk id="23" creationId="{00000000-0000-0000-0000-000000000000}"/>
          </ac:spMkLst>
        </pc:spChg>
      </pc:sldChg>
      <pc:sldChg chg="modNotes">
        <pc:chgData name="malori.richards@naturalcapitalsolutions.co.uk" userId="S::urn:spo:guest#malori.richards@naturalcapitalsolutions.co.uk::" providerId="AD" clId="Web-{C54983CB-40AD-C906-55A4-DAF9CC55E200}" dt="2024-10-03T13:39:52.326" v="137"/>
        <pc:sldMkLst>
          <pc:docMk/>
          <pc:sldMk cId="4127221890" sldId="278"/>
        </pc:sldMkLst>
      </pc:sldChg>
      <pc:sldChg chg="modNotes">
        <pc:chgData name="malori.richards@naturalcapitalsolutions.co.uk" userId="S::urn:spo:guest#malori.richards@naturalcapitalsolutions.co.uk::" providerId="AD" clId="Web-{C54983CB-40AD-C906-55A4-DAF9CC55E200}" dt="2024-10-03T13:31:12.609" v="80"/>
        <pc:sldMkLst>
          <pc:docMk/>
          <pc:sldMk cId="3171229695" sldId="280"/>
        </pc:sldMkLst>
      </pc:sldChg>
      <pc:sldChg chg="modNotes">
        <pc:chgData name="malori.richards@naturalcapitalsolutions.co.uk" userId="S::urn:spo:guest#malori.richards@naturalcapitalsolutions.co.uk::" providerId="AD" clId="Web-{C54983CB-40AD-C906-55A4-DAF9CC55E200}" dt="2024-10-03T13:38:17.292" v="119"/>
        <pc:sldMkLst>
          <pc:docMk/>
          <pc:sldMk cId="158569275" sldId="4477"/>
        </pc:sldMkLst>
      </pc:sldChg>
      <pc:sldChg chg="modNotes">
        <pc:chgData name="malori.richards@naturalcapitalsolutions.co.uk" userId="S::urn:spo:guest#malori.richards@naturalcapitalsolutions.co.uk::" providerId="AD" clId="Web-{C54983CB-40AD-C906-55A4-DAF9CC55E200}" dt="2024-10-03T13:37:22.385" v="107"/>
        <pc:sldMkLst>
          <pc:docMk/>
          <pc:sldMk cId="1690915836" sldId="4478"/>
        </pc:sldMkLst>
      </pc:sldChg>
      <pc:sldChg chg="addSp delSp modSp modNotes">
        <pc:chgData name="malori.richards@naturalcapitalsolutions.co.uk" userId="S::urn:spo:guest#malori.richards@naturalcapitalsolutions.co.uk::" providerId="AD" clId="Web-{C54983CB-40AD-C906-55A4-DAF9CC55E200}" dt="2024-10-03T13:46:03.852" v="183" actId="14100"/>
        <pc:sldMkLst>
          <pc:docMk/>
          <pc:sldMk cId="790705577" sldId="4479"/>
        </pc:sldMkLst>
        <pc:spChg chg="mod">
          <ac:chgData name="malori.richards@naturalcapitalsolutions.co.uk" userId="S::urn:spo:guest#malori.richards@naturalcapitalsolutions.co.uk::" providerId="AD" clId="Web-{C54983CB-40AD-C906-55A4-DAF9CC55E200}" dt="2024-10-03T13:42:00.470" v="151" actId="20577"/>
          <ac:spMkLst>
            <pc:docMk/>
            <pc:sldMk cId="790705577" sldId="4479"/>
            <ac:spMk id="2" creationId="{CE40E77E-9D20-61CD-E423-FC8BD171C810}"/>
          </ac:spMkLst>
        </pc:spChg>
        <pc:spChg chg="del">
          <ac:chgData name="malori.richards@naturalcapitalsolutions.co.uk" userId="S::urn:spo:guest#malori.richards@naturalcapitalsolutions.co.uk::" providerId="AD" clId="Web-{C54983CB-40AD-C906-55A4-DAF9CC55E200}" dt="2024-10-03T13:41:27.969" v="145"/>
          <ac:spMkLst>
            <pc:docMk/>
            <pc:sldMk cId="790705577" sldId="4479"/>
            <ac:spMk id="3" creationId="{A9F64277-3C21-A6EC-5EEE-AAD3F7936139}"/>
          </ac:spMkLst>
        </pc:spChg>
        <pc:picChg chg="add mod ord">
          <ac:chgData name="malori.richards@naturalcapitalsolutions.co.uk" userId="S::urn:spo:guest#malori.richards@naturalcapitalsolutions.co.uk::" providerId="AD" clId="Web-{C54983CB-40AD-C906-55A4-DAF9CC55E200}" dt="2024-10-03T13:43:24.222" v="160" actId="14100"/>
          <ac:picMkLst>
            <pc:docMk/>
            <pc:sldMk cId="790705577" sldId="4479"/>
            <ac:picMk id="4" creationId="{2A6925B4-B636-DEA8-F53F-9AB8451F52EE}"/>
          </ac:picMkLst>
        </pc:picChg>
        <pc:picChg chg="add mod">
          <ac:chgData name="malori.richards@naturalcapitalsolutions.co.uk" userId="S::urn:spo:guest#malori.richards@naturalcapitalsolutions.co.uk::" providerId="AD" clId="Web-{C54983CB-40AD-C906-55A4-DAF9CC55E200}" dt="2024-10-03T13:45:30.413" v="172" actId="1076"/>
          <ac:picMkLst>
            <pc:docMk/>
            <pc:sldMk cId="790705577" sldId="4479"/>
            <ac:picMk id="5" creationId="{5673940E-91A2-5E46-9495-89C28853CE3A}"/>
          </ac:picMkLst>
        </pc:picChg>
        <pc:picChg chg="add mod">
          <ac:chgData name="malori.richards@naturalcapitalsolutions.co.uk" userId="S::urn:spo:guest#malori.richards@naturalcapitalsolutions.co.uk::" providerId="AD" clId="Web-{C54983CB-40AD-C906-55A4-DAF9CC55E200}" dt="2024-10-03T13:45:19.835" v="171" actId="1076"/>
          <ac:picMkLst>
            <pc:docMk/>
            <pc:sldMk cId="790705577" sldId="4479"/>
            <ac:picMk id="6" creationId="{73CC5697-FD12-9FCA-6184-B7E12B2EFC8D}"/>
          </ac:picMkLst>
        </pc:picChg>
        <pc:picChg chg="add mod ord">
          <ac:chgData name="malori.richards@naturalcapitalsolutions.co.uk" userId="S::urn:spo:guest#malori.richards@naturalcapitalsolutions.co.uk::" providerId="AD" clId="Web-{C54983CB-40AD-C906-55A4-DAF9CC55E200}" dt="2024-10-03T13:45:12.663" v="169"/>
          <ac:picMkLst>
            <pc:docMk/>
            <pc:sldMk cId="790705577" sldId="4479"/>
            <ac:picMk id="7" creationId="{E3447933-1C07-FDE7-A087-6BA76767ADC8}"/>
          </ac:picMkLst>
        </pc:picChg>
        <pc:picChg chg="add mod">
          <ac:chgData name="malori.richards@naturalcapitalsolutions.co.uk" userId="S::urn:spo:guest#malori.richards@naturalcapitalsolutions.co.uk::" providerId="AD" clId="Web-{C54983CB-40AD-C906-55A4-DAF9CC55E200}" dt="2024-10-03T13:46:03.852" v="183" actId="14100"/>
          <ac:picMkLst>
            <pc:docMk/>
            <pc:sldMk cId="790705577" sldId="4479"/>
            <ac:picMk id="8" creationId="{E5A13B6E-A7C8-0223-84A8-9208067A508B}"/>
          </ac:picMkLst>
        </pc:picChg>
      </pc:sldChg>
      <pc:sldChg chg="addSp delSp modSp">
        <pc:chgData name="malori.richards@naturalcapitalsolutions.co.uk" userId="S::urn:spo:guest#malori.richards@naturalcapitalsolutions.co.uk::" providerId="AD" clId="Web-{C54983CB-40AD-C906-55A4-DAF9CC55E200}" dt="2024-10-03T13:49:06.607" v="207" actId="20577"/>
        <pc:sldMkLst>
          <pc:docMk/>
          <pc:sldMk cId="3827517374" sldId="4480"/>
        </pc:sldMkLst>
        <pc:spChg chg="mod">
          <ac:chgData name="malori.richards@naturalcapitalsolutions.co.uk" userId="S::urn:spo:guest#malori.richards@naturalcapitalsolutions.co.uk::" providerId="AD" clId="Web-{C54983CB-40AD-C906-55A4-DAF9CC55E200}" dt="2024-10-03T13:49:06.607" v="207" actId="20577"/>
          <ac:spMkLst>
            <pc:docMk/>
            <pc:sldMk cId="3827517374" sldId="4480"/>
            <ac:spMk id="2" creationId="{A1E0D9CA-7EB3-F8AA-C4CF-550F49AB99E0}"/>
          </ac:spMkLst>
        </pc:spChg>
        <pc:spChg chg="del">
          <ac:chgData name="malori.richards@naturalcapitalsolutions.co.uk" userId="S::urn:spo:guest#malori.richards@naturalcapitalsolutions.co.uk::" providerId="AD" clId="Web-{C54983CB-40AD-C906-55A4-DAF9CC55E200}" dt="2024-10-03T13:46:44.009" v="184"/>
          <ac:spMkLst>
            <pc:docMk/>
            <pc:sldMk cId="3827517374" sldId="4480"/>
            <ac:spMk id="3" creationId="{491CBA1E-F797-FFC8-C06A-C1585F24172E}"/>
          </ac:spMkLst>
        </pc:spChg>
        <pc:picChg chg="add mod">
          <ac:chgData name="malori.richards@naturalcapitalsolutions.co.uk" userId="S::urn:spo:guest#malori.richards@naturalcapitalsolutions.co.uk::" providerId="AD" clId="Web-{C54983CB-40AD-C906-55A4-DAF9CC55E200}" dt="2024-10-03T13:46:58.134" v="187" actId="14100"/>
          <ac:picMkLst>
            <pc:docMk/>
            <pc:sldMk cId="3827517374" sldId="4480"/>
            <ac:picMk id="4" creationId="{1F1053E3-9254-3BE0-329C-4AEF635CF614}"/>
          </ac:picMkLst>
        </pc:picChg>
        <pc:picChg chg="add mod">
          <ac:chgData name="malori.richards@naturalcapitalsolutions.co.uk" userId="S::urn:spo:guest#malori.richards@naturalcapitalsolutions.co.uk::" providerId="AD" clId="Web-{C54983CB-40AD-C906-55A4-DAF9CC55E200}" dt="2024-10-03T13:47:29.885" v="194" actId="1076"/>
          <ac:picMkLst>
            <pc:docMk/>
            <pc:sldMk cId="3827517374" sldId="4480"/>
            <ac:picMk id="5" creationId="{92826355-741F-2860-2FD5-C63D376DB982}"/>
          </ac:picMkLst>
        </pc:picChg>
        <pc:picChg chg="add mod ord">
          <ac:chgData name="malori.richards@naturalcapitalsolutions.co.uk" userId="S::urn:spo:guest#malori.richards@naturalcapitalsolutions.co.uk::" providerId="AD" clId="Web-{C54983CB-40AD-C906-55A4-DAF9CC55E200}" dt="2024-10-03T13:47:56.730" v="200"/>
          <ac:picMkLst>
            <pc:docMk/>
            <pc:sldMk cId="3827517374" sldId="4480"/>
            <ac:picMk id="6" creationId="{B3C1A00F-237A-07CF-0724-B593D57299EB}"/>
          </ac:picMkLst>
        </pc:picChg>
        <pc:picChg chg="add mod">
          <ac:chgData name="malori.richards@naturalcapitalsolutions.co.uk" userId="S::urn:spo:guest#malori.richards@naturalcapitalsolutions.co.uk::" providerId="AD" clId="Web-{C54983CB-40AD-C906-55A4-DAF9CC55E200}" dt="2024-10-03T13:48:23.606" v="205" actId="1076"/>
          <ac:picMkLst>
            <pc:docMk/>
            <pc:sldMk cId="3827517374" sldId="4480"/>
            <ac:picMk id="7" creationId="{082AFFC9-3A9C-7661-96AA-71AAB73C413E}"/>
          </ac:picMkLst>
        </pc:picChg>
      </pc:sldChg>
      <pc:sldChg chg="modNotes">
        <pc:chgData name="malori.richards@naturalcapitalsolutions.co.uk" userId="S::urn:spo:guest#malori.richards@naturalcapitalsolutions.co.uk::" providerId="AD" clId="Web-{C54983CB-40AD-C906-55A4-DAF9CC55E200}" dt="2024-10-03T13:40:08.405" v="144"/>
        <pc:sldMkLst>
          <pc:docMk/>
          <pc:sldMk cId="2864932138" sldId="4482"/>
        </pc:sldMkLst>
      </pc:sldChg>
      <pc:sldChg chg="modSp">
        <pc:chgData name="malori.richards@naturalcapitalsolutions.co.uk" userId="S::urn:spo:guest#malori.richards@naturalcapitalsolutions.co.uk::" providerId="AD" clId="Web-{C54983CB-40AD-C906-55A4-DAF9CC55E200}" dt="2024-10-03T13:27:00.212" v="16" actId="20577"/>
        <pc:sldMkLst>
          <pc:docMk/>
          <pc:sldMk cId="1665343940" sldId="4483"/>
        </pc:sldMkLst>
        <pc:spChg chg="mod">
          <ac:chgData name="malori.richards@naturalcapitalsolutions.co.uk" userId="S::urn:spo:guest#malori.richards@naturalcapitalsolutions.co.uk::" providerId="AD" clId="Web-{C54983CB-40AD-C906-55A4-DAF9CC55E200}" dt="2024-10-03T13:27:00.212" v="16" actId="20577"/>
          <ac:spMkLst>
            <pc:docMk/>
            <pc:sldMk cId="1665343940" sldId="4483"/>
            <ac:spMk id="3" creationId="{1652D7EB-DF19-255F-5431-30F50F4CBE7A}"/>
          </ac:spMkLst>
        </pc:spChg>
      </pc:sldChg>
      <pc:sldChg chg="modNotes">
        <pc:chgData name="malori.richards@naturalcapitalsolutions.co.uk" userId="S::urn:spo:guest#malori.richards@naturalcapitalsolutions.co.uk::" providerId="AD" clId="Web-{C54983CB-40AD-C906-55A4-DAF9CC55E200}" dt="2024-10-03T13:39:03.715" v="131"/>
        <pc:sldMkLst>
          <pc:docMk/>
          <pc:sldMk cId="277569590" sldId="4492"/>
        </pc:sldMkLst>
      </pc:sldChg>
      <pc:sldChg chg="addSp modSp new ord">
        <pc:chgData name="malori.richards@naturalcapitalsolutions.co.uk" userId="S::urn:spo:guest#malori.richards@naturalcapitalsolutions.co.uk::" providerId="AD" clId="Web-{C54983CB-40AD-C906-55A4-DAF9CC55E200}" dt="2024-10-03T13:28:32.120" v="26" actId="20577"/>
        <pc:sldMkLst>
          <pc:docMk/>
          <pc:sldMk cId="2160675355" sldId="4494"/>
        </pc:sldMkLst>
        <pc:spChg chg="add mod">
          <ac:chgData name="malori.richards@naturalcapitalsolutions.co.uk" userId="S::urn:spo:guest#malori.richards@naturalcapitalsolutions.co.uk::" providerId="AD" clId="Web-{C54983CB-40AD-C906-55A4-DAF9CC55E200}" dt="2024-10-03T13:28:32.120" v="26" actId="20577"/>
          <ac:spMkLst>
            <pc:docMk/>
            <pc:sldMk cId="2160675355" sldId="4494"/>
            <ac:spMk id="2" creationId="{03B84F8D-1436-B2D4-0B5B-33C0A2E8B528}"/>
          </ac:spMkLst>
        </pc:spChg>
      </pc:sldChg>
    </pc:docChg>
  </pc:docChgLst>
  <pc:docChgLst>
    <pc:chgData name="caroline.svendsen@naturalengland.org.uk" userId="S::urn:spo:guest#caroline.svendsen@naturalengland.org.uk::" providerId="AD" clId="Web-{86B6132E-C791-76F1-DF72-C9A1EA5FDBA0}"/>
    <pc:docChg chg="addSld">
      <pc:chgData name="caroline.svendsen@naturalengland.org.uk" userId="S::urn:spo:guest#caroline.svendsen@naturalengland.org.uk::" providerId="AD" clId="Web-{86B6132E-C791-76F1-DF72-C9A1EA5FDBA0}" dt="2024-10-03T13:57:23.307" v="6"/>
      <pc:docMkLst>
        <pc:docMk/>
      </pc:docMkLst>
      <pc:sldChg chg="add">
        <pc:chgData name="caroline.svendsen@naturalengland.org.uk" userId="S::urn:spo:guest#caroline.svendsen@naturalengland.org.uk::" providerId="AD" clId="Web-{86B6132E-C791-76F1-DF72-C9A1EA5FDBA0}" dt="2024-10-03T13:57:23.104" v="0"/>
        <pc:sldMkLst>
          <pc:docMk/>
          <pc:sldMk cId="3337286176" sldId="4502"/>
        </pc:sldMkLst>
      </pc:sldChg>
      <pc:sldChg chg="add">
        <pc:chgData name="caroline.svendsen@naturalengland.org.uk" userId="S::urn:spo:guest#caroline.svendsen@naturalengland.org.uk::" providerId="AD" clId="Web-{86B6132E-C791-76F1-DF72-C9A1EA5FDBA0}" dt="2024-10-03T13:57:23.167" v="1"/>
        <pc:sldMkLst>
          <pc:docMk/>
          <pc:sldMk cId="2405498839" sldId="4503"/>
        </pc:sldMkLst>
      </pc:sldChg>
      <pc:sldChg chg="add">
        <pc:chgData name="caroline.svendsen@naturalengland.org.uk" userId="S::urn:spo:guest#caroline.svendsen@naturalengland.org.uk::" providerId="AD" clId="Web-{86B6132E-C791-76F1-DF72-C9A1EA5FDBA0}" dt="2024-10-03T13:57:23.198" v="2"/>
        <pc:sldMkLst>
          <pc:docMk/>
          <pc:sldMk cId="667047208" sldId="4504"/>
        </pc:sldMkLst>
      </pc:sldChg>
      <pc:sldChg chg="add">
        <pc:chgData name="caroline.svendsen@naturalengland.org.uk" userId="S::urn:spo:guest#caroline.svendsen@naturalengland.org.uk::" providerId="AD" clId="Web-{86B6132E-C791-76F1-DF72-C9A1EA5FDBA0}" dt="2024-10-03T13:57:23.229" v="3"/>
        <pc:sldMkLst>
          <pc:docMk/>
          <pc:sldMk cId="3312127481" sldId="4505"/>
        </pc:sldMkLst>
      </pc:sldChg>
      <pc:sldChg chg="add">
        <pc:chgData name="caroline.svendsen@naturalengland.org.uk" userId="S::urn:spo:guest#caroline.svendsen@naturalengland.org.uk::" providerId="AD" clId="Web-{86B6132E-C791-76F1-DF72-C9A1EA5FDBA0}" dt="2024-10-03T13:57:23.276" v="4"/>
        <pc:sldMkLst>
          <pc:docMk/>
          <pc:sldMk cId="318426106" sldId="4506"/>
        </pc:sldMkLst>
      </pc:sldChg>
      <pc:sldChg chg="add">
        <pc:chgData name="caroline.svendsen@naturalengland.org.uk" userId="S::urn:spo:guest#caroline.svendsen@naturalengland.org.uk::" providerId="AD" clId="Web-{86B6132E-C791-76F1-DF72-C9A1EA5FDBA0}" dt="2024-10-03T13:57:23.292" v="5"/>
        <pc:sldMkLst>
          <pc:docMk/>
          <pc:sldMk cId="2476080504" sldId="4507"/>
        </pc:sldMkLst>
      </pc:sldChg>
      <pc:sldChg chg="add">
        <pc:chgData name="caroline.svendsen@naturalengland.org.uk" userId="S::urn:spo:guest#caroline.svendsen@naturalengland.org.uk::" providerId="AD" clId="Web-{86B6132E-C791-76F1-DF72-C9A1EA5FDBA0}" dt="2024-10-03T13:57:23.307" v="6"/>
        <pc:sldMkLst>
          <pc:docMk/>
          <pc:sldMk cId="2951966523" sldId="4508"/>
        </pc:sldMkLst>
      </pc:sldChg>
    </pc:docChg>
  </pc:docChgLst>
  <pc:docChgLst>
    <pc:chgData name="caroline.svendsen@naturalengland.org.uk" userId="S::urn:spo:guest#caroline.svendsen@naturalengland.org.uk::" providerId="AD" clId="Web-{84D15F90-CCE2-E396-E308-7C9B2149ABEE}"/>
    <pc:docChg chg="addSld delSld modSld">
      <pc:chgData name="caroline.svendsen@naturalengland.org.uk" userId="S::urn:spo:guest#caroline.svendsen@naturalengland.org.uk::" providerId="AD" clId="Web-{84D15F90-CCE2-E396-E308-7C9B2149ABEE}" dt="2024-10-04T15:38:34.713" v="88"/>
      <pc:docMkLst>
        <pc:docMk/>
      </pc:docMkLst>
      <pc:sldChg chg="modSp">
        <pc:chgData name="caroline.svendsen@naturalengland.org.uk" userId="S::urn:spo:guest#caroline.svendsen@naturalengland.org.uk::" providerId="AD" clId="Web-{84D15F90-CCE2-E396-E308-7C9B2149ABEE}" dt="2024-10-04T15:30:44.182" v="76" actId="20577"/>
        <pc:sldMkLst>
          <pc:docMk/>
          <pc:sldMk cId="158569275" sldId="4477"/>
        </pc:sldMkLst>
        <pc:spChg chg="mod">
          <ac:chgData name="caroline.svendsen@naturalengland.org.uk" userId="S::urn:spo:guest#caroline.svendsen@naturalengland.org.uk::" providerId="AD" clId="Web-{84D15F90-CCE2-E396-E308-7C9B2149ABEE}" dt="2024-10-04T15:30:44.182" v="76" actId="20577"/>
          <ac:spMkLst>
            <pc:docMk/>
            <pc:sldMk cId="158569275" sldId="4477"/>
            <ac:spMk id="3" creationId="{59059A65-9937-C49C-6CD9-EBDDFD0E0987}"/>
          </ac:spMkLst>
        </pc:spChg>
      </pc:sldChg>
      <pc:sldChg chg="modSp">
        <pc:chgData name="caroline.svendsen@naturalengland.org.uk" userId="S::urn:spo:guest#caroline.svendsen@naturalengland.org.uk::" providerId="AD" clId="Web-{84D15F90-CCE2-E396-E308-7C9B2149ABEE}" dt="2024-10-04T15:33:15.406" v="86" actId="14100"/>
        <pc:sldMkLst>
          <pc:docMk/>
          <pc:sldMk cId="1767150110" sldId="4495"/>
        </pc:sldMkLst>
        <pc:spChg chg="mod">
          <ac:chgData name="caroline.svendsen@naturalengland.org.uk" userId="S::urn:spo:guest#caroline.svendsen@naturalengland.org.uk::" providerId="AD" clId="Web-{84D15F90-CCE2-E396-E308-7C9B2149ABEE}" dt="2024-10-04T15:33:15.406" v="86" actId="14100"/>
          <ac:spMkLst>
            <pc:docMk/>
            <pc:sldMk cId="1767150110" sldId="4495"/>
            <ac:spMk id="5" creationId="{2E281B04-A926-F7F6-4001-B8A9755C4ED0}"/>
          </ac:spMkLst>
        </pc:spChg>
        <pc:spChg chg="mod">
          <ac:chgData name="caroline.svendsen@naturalengland.org.uk" userId="S::urn:spo:guest#caroline.svendsen@naturalengland.org.uk::" providerId="AD" clId="Web-{84D15F90-CCE2-E396-E308-7C9B2149ABEE}" dt="2024-10-04T15:33:10.234" v="85" actId="20577"/>
          <ac:spMkLst>
            <pc:docMk/>
            <pc:sldMk cId="1767150110" sldId="4495"/>
            <ac:spMk id="6" creationId="{CBBA8036-8D9B-67F6-90C7-7A8F005E0C63}"/>
          </ac:spMkLst>
        </pc:spChg>
        <pc:graphicFrameChg chg="modGraphic">
          <ac:chgData name="caroline.svendsen@naturalengland.org.uk" userId="S::urn:spo:guest#caroline.svendsen@naturalengland.org.uk::" providerId="AD" clId="Web-{84D15F90-CCE2-E396-E308-7C9B2149ABEE}" dt="2024-10-04T14:54:04.108" v="5"/>
          <ac:graphicFrameMkLst>
            <pc:docMk/>
            <pc:sldMk cId="1767150110" sldId="4495"/>
            <ac:graphicFrameMk id="4" creationId="{1AF5745D-EFD0-E5E1-DB04-D02A06C498E4}"/>
          </ac:graphicFrameMkLst>
        </pc:graphicFrameChg>
      </pc:sldChg>
      <pc:sldChg chg="modSp">
        <pc:chgData name="caroline.svendsen@naturalengland.org.uk" userId="S::urn:spo:guest#caroline.svendsen@naturalengland.org.uk::" providerId="AD" clId="Web-{84D15F90-CCE2-E396-E308-7C9B2149ABEE}" dt="2024-10-04T14:55:22.017" v="6"/>
        <pc:sldMkLst>
          <pc:docMk/>
          <pc:sldMk cId="2336338861" sldId="4496"/>
        </pc:sldMkLst>
        <pc:spChg chg="mod">
          <ac:chgData name="caroline.svendsen@naturalengland.org.uk" userId="S::urn:spo:guest#caroline.svendsen@naturalengland.org.uk::" providerId="AD" clId="Web-{84D15F90-CCE2-E396-E308-7C9B2149ABEE}" dt="2024-10-04T14:51:37.653" v="1" actId="20577"/>
          <ac:spMkLst>
            <pc:docMk/>
            <pc:sldMk cId="2336338861" sldId="4496"/>
            <ac:spMk id="5" creationId="{6B923990-70F8-DCE5-C242-C484032B8B44}"/>
          </ac:spMkLst>
        </pc:spChg>
        <pc:spChg chg="mod">
          <ac:chgData name="caroline.svendsen@naturalengland.org.uk" userId="S::urn:spo:guest#caroline.svendsen@naturalengland.org.uk::" providerId="AD" clId="Web-{84D15F90-CCE2-E396-E308-7C9B2149ABEE}" dt="2024-10-04T14:51:32.480" v="0" actId="14100"/>
          <ac:spMkLst>
            <pc:docMk/>
            <pc:sldMk cId="2336338861" sldId="4496"/>
            <ac:spMk id="17" creationId="{DDCEC888-17FF-52B4-79A8-334EC9BDFE68}"/>
          </ac:spMkLst>
        </pc:spChg>
        <pc:graphicFrameChg chg="modGraphic">
          <ac:chgData name="caroline.svendsen@naturalengland.org.uk" userId="S::urn:spo:guest#caroline.svendsen@naturalengland.org.uk::" providerId="AD" clId="Web-{84D15F90-CCE2-E396-E308-7C9B2149ABEE}" dt="2024-10-04T14:55:22.017" v="6"/>
          <ac:graphicFrameMkLst>
            <pc:docMk/>
            <pc:sldMk cId="2336338861" sldId="4496"/>
            <ac:graphicFrameMk id="4" creationId="{8AA7E1D3-27C7-FFBC-560A-3333EE83B239}"/>
          </ac:graphicFrameMkLst>
        </pc:graphicFrameChg>
      </pc:sldChg>
      <pc:sldChg chg="modSp">
        <pc:chgData name="caroline.svendsen@naturalengland.org.uk" userId="S::urn:spo:guest#caroline.svendsen@naturalengland.org.uk::" providerId="AD" clId="Web-{84D15F90-CCE2-E396-E308-7C9B2149ABEE}" dt="2024-10-04T15:06:12.883" v="47"/>
        <pc:sldMkLst>
          <pc:docMk/>
          <pc:sldMk cId="3982322788" sldId="4497"/>
        </pc:sldMkLst>
        <pc:graphicFrameChg chg="mod modGraphic">
          <ac:chgData name="caroline.svendsen@naturalengland.org.uk" userId="S::urn:spo:guest#caroline.svendsen@naturalengland.org.uk::" providerId="AD" clId="Web-{84D15F90-CCE2-E396-E308-7C9B2149ABEE}" dt="2024-10-04T15:06:12.883" v="47"/>
          <ac:graphicFrameMkLst>
            <pc:docMk/>
            <pc:sldMk cId="3982322788" sldId="4497"/>
            <ac:graphicFrameMk id="4" creationId="{60E04F15-C674-435C-6D4F-F6A3596660FB}"/>
          </ac:graphicFrameMkLst>
        </pc:graphicFrameChg>
      </pc:sldChg>
      <pc:sldChg chg="new del">
        <pc:chgData name="caroline.svendsen@naturalengland.org.uk" userId="S::urn:spo:guest#caroline.svendsen@naturalengland.org.uk::" providerId="AD" clId="Web-{84D15F90-CCE2-E396-E308-7C9B2149ABEE}" dt="2024-10-04T15:38:34.713" v="88"/>
        <pc:sldMkLst>
          <pc:docMk/>
          <pc:sldMk cId="1545333661" sldId="4498"/>
        </pc:sldMkLst>
      </pc:sldChg>
    </pc:docChg>
  </pc:docChgLst>
  <pc:docChgLst>
    <pc:chgData name="malori.richards@naturalcapitalsolutions.co.uk" userId="S::urn:spo:guest#malori.richards@naturalcapitalsolutions.co.uk::" providerId="AD" clId="Web-{FCC9A16C-81B9-E979-03B0-A8EDBC5BE1C1}"/>
    <pc:docChg chg="delSld modSld">
      <pc:chgData name="malori.richards@naturalcapitalsolutions.co.uk" userId="S::urn:spo:guest#malori.richards@naturalcapitalsolutions.co.uk::" providerId="AD" clId="Web-{FCC9A16C-81B9-E979-03B0-A8EDBC5BE1C1}" dt="2024-10-06T16:20:38.557" v="37" actId="14100"/>
      <pc:docMkLst>
        <pc:docMk/>
      </pc:docMkLst>
      <pc:sldChg chg="modSp">
        <pc:chgData name="malori.richards@naturalcapitalsolutions.co.uk" userId="S::urn:spo:guest#malori.richards@naturalcapitalsolutions.co.uk::" providerId="AD" clId="Web-{FCC9A16C-81B9-E979-03B0-A8EDBC5BE1C1}" dt="2024-10-06T16:16:25.109" v="4" actId="20577"/>
        <pc:sldMkLst>
          <pc:docMk/>
          <pc:sldMk cId="158569275" sldId="4477"/>
        </pc:sldMkLst>
        <pc:spChg chg="mod">
          <ac:chgData name="malori.richards@naturalcapitalsolutions.co.uk" userId="S::urn:spo:guest#malori.richards@naturalcapitalsolutions.co.uk::" providerId="AD" clId="Web-{FCC9A16C-81B9-E979-03B0-A8EDBC5BE1C1}" dt="2024-10-06T16:16:25.109" v="4" actId="20577"/>
          <ac:spMkLst>
            <pc:docMk/>
            <pc:sldMk cId="158569275" sldId="4477"/>
            <ac:spMk id="3" creationId="{59059A65-9937-C49C-6CD9-EBDDFD0E0987}"/>
          </ac:spMkLst>
        </pc:spChg>
      </pc:sldChg>
      <pc:sldChg chg="modSp">
        <pc:chgData name="malori.richards@naturalcapitalsolutions.co.uk" userId="S::urn:spo:guest#malori.richards@naturalcapitalsolutions.co.uk::" providerId="AD" clId="Web-{FCC9A16C-81B9-E979-03B0-A8EDBC5BE1C1}" dt="2024-10-06T16:20:38.557" v="37" actId="14100"/>
        <pc:sldMkLst>
          <pc:docMk/>
          <pc:sldMk cId="790705577" sldId="4479"/>
        </pc:sldMkLst>
        <pc:picChg chg="mod">
          <ac:chgData name="malori.richards@naturalcapitalsolutions.co.uk" userId="S::urn:spo:guest#malori.richards@naturalcapitalsolutions.co.uk::" providerId="AD" clId="Web-{FCC9A16C-81B9-E979-03B0-A8EDBC5BE1C1}" dt="2024-10-06T16:20:38.557" v="37" actId="14100"/>
          <ac:picMkLst>
            <pc:docMk/>
            <pc:sldMk cId="790705577" sldId="4479"/>
            <ac:picMk id="4" creationId="{2A6925B4-B636-DEA8-F53F-9AB8451F52EE}"/>
          </ac:picMkLst>
        </pc:picChg>
      </pc:sldChg>
      <pc:sldChg chg="addSp delSp modSp">
        <pc:chgData name="malori.richards@naturalcapitalsolutions.co.uk" userId="S::urn:spo:guest#malori.richards@naturalcapitalsolutions.co.uk::" providerId="AD" clId="Web-{FCC9A16C-81B9-E979-03B0-A8EDBC5BE1C1}" dt="2024-10-06T16:20:15.462" v="36" actId="1076"/>
        <pc:sldMkLst>
          <pc:docMk/>
          <pc:sldMk cId="2856815096" sldId="4481"/>
        </pc:sldMkLst>
        <pc:spChg chg="mod">
          <ac:chgData name="malori.richards@naturalcapitalsolutions.co.uk" userId="S::urn:spo:guest#malori.richards@naturalcapitalsolutions.co.uk::" providerId="AD" clId="Web-{FCC9A16C-81B9-E979-03B0-A8EDBC5BE1C1}" dt="2024-10-06T16:20:15.462" v="36" actId="1076"/>
          <ac:spMkLst>
            <pc:docMk/>
            <pc:sldMk cId="2856815096" sldId="4481"/>
            <ac:spMk id="2" creationId="{1A8D5527-E7D9-72B0-223B-A7412D41DF01}"/>
          </ac:spMkLst>
        </pc:spChg>
        <pc:picChg chg="add mod">
          <ac:chgData name="malori.richards@naturalcapitalsolutions.co.uk" userId="S::urn:spo:guest#malori.richards@naturalcapitalsolutions.co.uk::" providerId="AD" clId="Web-{FCC9A16C-81B9-E979-03B0-A8EDBC5BE1C1}" dt="2024-10-06T16:19:53.289" v="33" actId="1076"/>
          <ac:picMkLst>
            <pc:docMk/>
            <pc:sldMk cId="2856815096" sldId="4481"/>
            <ac:picMk id="3" creationId="{FA369021-2483-FCDB-9E09-B202F8766420}"/>
          </ac:picMkLst>
        </pc:picChg>
        <pc:picChg chg="add mod">
          <ac:chgData name="malori.richards@naturalcapitalsolutions.co.uk" userId="S::urn:spo:guest#malori.richards@naturalcapitalsolutions.co.uk::" providerId="AD" clId="Web-{FCC9A16C-81B9-E979-03B0-A8EDBC5BE1C1}" dt="2024-10-06T16:19:51.461" v="32" actId="1076"/>
          <ac:picMkLst>
            <pc:docMk/>
            <pc:sldMk cId="2856815096" sldId="4481"/>
            <ac:picMk id="4" creationId="{32A3AED9-CF8B-4131-EEE8-0AD039AEC89E}"/>
          </ac:picMkLst>
        </pc:picChg>
        <pc:picChg chg="add mod">
          <ac:chgData name="malori.richards@naturalcapitalsolutions.co.uk" userId="S::urn:spo:guest#malori.richards@naturalcapitalsolutions.co.uk::" providerId="AD" clId="Web-{FCC9A16C-81B9-E979-03B0-A8EDBC5BE1C1}" dt="2024-10-06T16:20:06.571" v="35" actId="1076"/>
          <ac:picMkLst>
            <pc:docMk/>
            <pc:sldMk cId="2856815096" sldId="4481"/>
            <ac:picMk id="5" creationId="{508489C6-0978-1537-FD4C-901B87399A39}"/>
          </ac:picMkLst>
        </pc:picChg>
        <pc:picChg chg="mod">
          <ac:chgData name="malori.richards@naturalcapitalsolutions.co.uk" userId="S::urn:spo:guest#malori.richards@naturalcapitalsolutions.co.uk::" providerId="AD" clId="Web-{FCC9A16C-81B9-E979-03B0-A8EDBC5BE1C1}" dt="2024-10-06T16:18:05.894" v="8" actId="14100"/>
          <ac:picMkLst>
            <pc:docMk/>
            <pc:sldMk cId="2856815096" sldId="4481"/>
            <ac:picMk id="7" creationId="{83F91074-AE56-35FC-5561-6228B956D8E0}"/>
          </ac:picMkLst>
        </pc:picChg>
        <pc:picChg chg="del">
          <ac:chgData name="malori.richards@naturalcapitalsolutions.co.uk" userId="S::urn:spo:guest#malori.richards@naturalcapitalsolutions.co.uk::" providerId="AD" clId="Web-{FCC9A16C-81B9-E979-03B0-A8EDBC5BE1C1}" dt="2024-10-06T16:17:55.175" v="5"/>
          <ac:picMkLst>
            <pc:docMk/>
            <pc:sldMk cId="2856815096" sldId="4481"/>
            <ac:picMk id="9" creationId="{F78569CC-0C16-6668-9822-7D250E635A91}"/>
          </ac:picMkLst>
        </pc:picChg>
      </pc:sldChg>
      <pc:sldChg chg="del">
        <pc:chgData name="malori.richards@naturalcapitalsolutions.co.uk" userId="S::urn:spo:guest#malori.richards@naturalcapitalsolutions.co.uk::" providerId="AD" clId="Web-{FCC9A16C-81B9-E979-03B0-A8EDBC5BE1C1}" dt="2024-10-06T16:15:27.685" v="0"/>
        <pc:sldMkLst>
          <pc:docMk/>
          <pc:sldMk cId="2160675355" sldId="4494"/>
        </pc:sldMkLst>
      </pc:sldChg>
    </pc:docChg>
  </pc:docChgLst>
  <pc:docChgLst>
    <pc:chgData name="caroline.svendsen@naturalengland.org.uk" userId="S::urn:spo:guest#caroline.svendsen@naturalengland.org.uk::" providerId="AD" clId="Web-{3CBD524B-A070-B0CD-C6CE-4D3D210C9A00}"/>
    <pc:docChg chg="addSld delSld modSld sldOrd">
      <pc:chgData name="caroline.svendsen@naturalengland.org.uk" userId="S::urn:spo:guest#caroline.svendsen@naturalengland.org.uk::" providerId="AD" clId="Web-{3CBD524B-A070-B0CD-C6CE-4D3D210C9A00}" dt="2024-10-04T14:46:40.242" v="11" actId="14100"/>
      <pc:docMkLst>
        <pc:docMk/>
      </pc:docMkLst>
      <pc:sldChg chg="ord">
        <pc:chgData name="caroline.svendsen@naturalengland.org.uk" userId="S::urn:spo:guest#caroline.svendsen@naturalengland.org.uk::" providerId="AD" clId="Web-{3CBD524B-A070-B0CD-C6CE-4D3D210C9A00}" dt="2024-10-04T14:45:16.661" v="10"/>
        <pc:sldMkLst>
          <pc:docMk/>
          <pc:sldMk cId="102243017" sldId="4491"/>
        </pc:sldMkLst>
      </pc:sldChg>
      <pc:sldChg chg="modSp add">
        <pc:chgData name="caroline.svendsen@naturalengland.org.uk" userId="S::urn:spo:guest#caroline.svendsen@naturalengland.org.uk::" providerId="AD" clId="Web-{3CBD524B-A070-B0CD-C6CE-4D3D210C9A00}" dt="2024-10-04T14:46:40.242" v="11" actId="14100"/>
        <pc:sldMkLst>
          <pc:docMk/>
          <pc:sldMk cId="1767150110" sldId="4495"/>
        </pc:sldMkLst>
        <pc:spChg chg="mod">
          <ac:chgData name="caroline.svendsen@naturalengland.org.uk" userId="S::urn:spo:guest#caroline.svendsen@naturalengland.org.uk::" providerId="AD" clId="Web-{3CBD524B-A070-B0CD-C6CE-4D3D210C9A00}" dt="2024-10-04T14:46:40.242" v="11" actId="14100"/>
          <ac:spMkLst>
            <pc:docMk/>
            <pc:sldMk cId="1767150110" sldId="4495"/>
            <ac:spMk id="5" creationId="{2E281B04-A926-F7F6-4001-B8A9755C4ED0}"/>
          </ac:spMkLst>
        </pc:spChg>
      </pc:sldChg>
      <pc:sldChg chg="add">
        <pc:chgData name="caroline.svendsen@naturalengland.org.uk" userId="S::urn:spo:guest#caroline.svendsen@naturalengland.org.uk::" providerId="AD" clId="Web-{3CBD524B-A070-B0CD-C6CE-4D3D210C9A00}" dt="2024-10-04T14:42:25.968" v="8"/>
        <pc:sldMkLst>
          <pc:docMk/>
          <pc:sldMk cId="2336338861" sldId="4496"/>
        </pc:sldMkLst>
      </pc:sldChg>
      <pc:sldChg chg="add">
        <pc:chgData name="caroline.svendsen@naturalengland.org.uk" userId="S::urn:spo:guest#caroline.svendsen@naturalengland.org.uk::" providerId="AD" clId="Web-{3CBD524B-A070-B0CD-C6CE-4D3D210C9A00}" dt="2024-10-04T14:42:25.999" v="9"/>
        <pc:sldMkLst>
          <pc:docMk/>
          <pc:sldMk cId="3982322788" sldId="4497"/>
        </pc:sldMkLst>
      </pc:sldChg>
      <pc:sldChg chg="del">
        <pc:chgData name="caroline.svendsen@naturalengland.org.uk" userId="S::urn:spo:guest#caroline.svendsen@naturalengland.org.uk::" providerId="AD" clId="Web-{3CBD524B-A070-B0CD-C6CE-4D3D210C9A00}" dt="2024-10-04T14:41:26.544" v="5"/>
        <pc:sldMkLst>
          <pc:docMk/>
          <pc:sldMk cId="3337286176" sldId="4502"/>
        </pc:sldMkLst>
      </pc:sldChg>
      <pc:sldChg chg="del">
        <pc:chgData name="caroline.svendsen@naturalengland.org.uk" userId="S::urn:spo:guest#caroline.svendsen@naturalengland.org.uk::" providerId="AD" clId="Web-{3CBD524B-A070-B0CD-C6CE-4D3D210C9A00}" dt="2024-10-04T14:41:26.544" v="4"/>
        <pc:sldMkLst>
          <pc:docMk/>
          <pc:sldMk cId="2405498839" sldId="4503"/>
        </pc:sldMkLst>
      </pc:sldChg>
      <pc:sldChg chg="del">
        <pc:chgData name="caroline.svendsen@naturalengland.org.uk" userId="S::urn:spo:guest#caroline.svendsen@naturalengland.org.uk::" providerId="AD" clId="Web-{3CBD524B-A070-B0CD-C6CE-4D3D210C9A00}" dt="2024-10-04T14:41:26.544" v="3"/>
        <pc:sldMkLst>
          <pc:docMk/>
          <pc:sldMk cId="667047208" sldId="4504"/>
        </pc:sldMkLst>
      </pc:sldChg>
      <pc:sldChg chg="del">
        <pc:chgData name="caroline.svendsen@naturalengland.org.uk" userId="S::urn:spo:guest#caroline.svendsen@naturalengland.org.uk::" providerId="AD" clId="Web-{3CBD524B-A070-B0CD-C6CE-4D3D210C9A00}" dt="2024-10-04T14:41:26.544" v="2"/>
        <pc:sldMkLst>
          <pc:docMk/>
          <pc:sldMk cId="3312127481" sldId="4505"/>
        </pc:sldMkLst>
      </pc:sldChg>
      <pc:sldChg chg="del">
        <pc:chgData name="caroline.svendsen@naturalengland.org.uk" userId="S::urn:spo:guest#caroline.svendsen@naturalengland.org.uk::" providerId="AD" clId="Web-{3CBD524B-A070-B0CD-C6CE-4D3D210C9A00}" dt="2024-10-04T14:41:26.544" v="1"/>
        <pc:sldMkLst>
          <pc:docMk/>
          <pc:sldMk cId="318426106" sldId="4506"/>
        </pc:sldMkLst>
      </pc:sldChg>
      <pc:sldChg chg="del">
        <pc:chgData name="caroline.svendsen@naturalengland.org.uk" userId="S::urn:spo:guest#caroline.svendsen@naturalengland.org.uk::" providerId="AD" clId="Web-{3CBD524B-A070-B0CD-C6CE-4D3D210C9A00}" dt="2024-10-04T14:41:26.544" v="0"/>
        <pc:sldMkLst>
          <pc:docMk/>
          <pc:sldMk cId="2476080504" sldId="4507"/>
        </pc:sldMkLst>
      </pc:sldChg>
      <pc:sldChg chg="del">
        <pc:chgData name="caroline.svendsen@naturalengland.org.uk" userId="S::urn:spo:guest#caroline.svendsen@naturalengland.org.uk::" providerId="AD" clId="Web-{3CBD524B-A070-B0CD-C6CE-4D3D210C9A00}" dt="2024-10-04T14:41:51.404" v="6"/>
        <pc:sldMkLst>
          <pc:docMk/>
          <pc:sldMk cId="2951966523" sldId="4508"/>
        </pc:sldMkLst>
      </pc:sldChg>
    </pc:docChg>
  </pc:docChgLst>
  <pc:docChgLst>
    <pc:chgData name="caroline.svendsen@naturalengland.org.uk" userId="S::urn:spo:guest#caroline.svendsen@naturalengland.org.uk::" providerId="AD" clId="Web-{174D5CA4-BFA5-D367-735A-E22240BE5BCF}"/>
    <pc:docChg chg="addSld delSld">
      <pc:chgData name="caroline.svendsen@naturalengland.org.uk" userId="S::urn:spo:guest#caroline.svendsen@naturalengland.org.uk::" providerId="AD" clId="Web-{174D5CA4-BFA5-D367-735A-E22240BE5BCF}" dt="2024-10-07T08:23:58.565" v="7"/>
      <pc:docMkLst>
        <pc:docMk/>
      </pc:docMkLst>
      <pc:sldChg chg="new del">
        <pc:chgData name="caroline.svendsen@naturalengland.org.uk" userId="S::urn:spo:guest#caroline.svendsen@naturalengland.org.uk::" providerId="AD" clId="Web-{174D5CA4-BFA5-D367-735A-E22240BE5BCF}" dt="2024-10-07T08:23:42.252" v="4"/>
        <pc:sldMkLst>
          <pc:docMk/>
          <pc:sldMk cId="1557951052" sldId="4501"/>
        </pc:sldMkLst>
      </pc:sldChg>
      <pc:sldChg chg="new del">
        <pc:chgData name="caroline.svendsen@naturalengland.org.uk" userId="S::urn:spo:guest#caroline.svendsen@naturalengland.org.uk::" providerId="AD" clId="Web-{174D5CA4-BFA5-D367-735A-E22240BE5BCF}" dt="2024-10-07T08:23:48.767" v="5"/>
        <pc:sldMkLst>
          <pc:docMk/>
          <pc:sldMk cId="3702193102" sldId="4502"/>
        </pc:sldMkLst>
      </pc:sldChg>
      <pc:sldChg chg="new del">
        <pc:chgData name="caroline.svendsen@naturalengland.org.uk" userId="S::urn:spo:guest#caroline.svendsen@naturalengland.org.uk::" providerId="AD" clId="Web-{174D5CA4-BFA5-D367-735A-E22240BE5BCF}" dt="2024-10-07T08:23:53.893" v="6"/>
        <pc:sldMkLst>
          <pc:docMk/>
          <pc:sldMk cId="329866299" sldId="4503"/>
        </pc:sldMkLst>
      </pc:sldChg>
      <pc:sldChg chg="add del replId">
        <pc:chgData name="caroline.svendsen@naturalengland.org.uk" userId="S::urn:spo:guest#caroline.svendsen@naturalengland.org.uk::" providerId="AD" clId="Web-{174D5CA4-BFA5-D367-735A-E22240BE5BCF}" dt="2024-10-07T08:23:58.565" v="7"/>
        <pc:sldMkLst>
          <pc:docMk/>
          <pc:sldMk cId="2555047239" sldId="4504"/>
        </pc:sldMkLst>
      </pc:sldChg>
    </pc:docChg>
  </pc:docChgLst>
  <pc:docChgLst>
    <pc:chgData name="David Sutherland" userId="143d6aec-8dc3-4214-b14f-255eb209948b" providerId="ADAL" clId="{D470F290-D3D0-48C8-8569-3060ABE9B9F3}"/>
    <pc:docChg chg="undo custSel delSld modSld sldOrd">
      <pc:chgData name="David Sutherland" userId="143d6aec-8dc3-4214-b14f-255eb209948b" providerId="ADAL" clId="{D470F290-D3D0-48C8-8569-3060ABE9B9F3}" dt="2024-10-07T08:39:29.164" v="1488" actId="207"/>
      <pc:docMkLst>
        <pc:docMk/>
      </pc:docMkLst>
      <pc:sldChg chg="modSp mod">
        <pc:chgData name="David Sutherland" userId="143d6aec-8dc3-4214-b14f-255eb209948b" providerId="ADAL" clId="{D470F290-D3D0-48C8-8569-3060ABE9B9F3}" dt="2024-10-02T10:06:16.010" v="1076" actId="20577"/>
        <pc:sldMkLst>
          <pc:docMk/>
          <pc:sldMk cId="1775890208" sldId="256"/>
        </pc:sldMkLst>
        <pc:spChg chg="mod">
          <ac:chgData name="David Sutherland" userId="143d6aec-8dc3-4214-b14f-255eb209948b" providerId="ADAL" clId="{D470F290-D3D0-48C8-8569-3060ABE9B9F3}" dt="2024-10-02T10:06:16.010" v="1076" actId="20577"/>
          <ac:spMkLst>
            <pc:docMk/>
            <pc:sldMk cId="1775890208" sldId="256"/>
            <ac:spMk id="22" creationId="{00000000-0000-0000-0000-000000000000}"/>
          </ac:spMkLst>
        </pc:spChg>
        <pc:spChg chg="mod">
          <ac:chgData name="David Sutherland" userId="143d6aec-8dc3-4214-b14f-255eb209948b" providerId="ADAL" clId="{D470F290-D3D0-48C8-8569-3060ABE9B9F3}" dt="2024-10-02T09:58:44.265" v="941" actId="20577"/>
          <ac:spMkLst>
            <pc:docMk/>
            <pc:sldMk cId="1775890208" sldId="256"/>
            <ac:spMk id="23" creationId="{00000000-0000-0000-0000-000000000000}"/>
          </ac:spMkLst>
        </pc:spChg>
      </pc:sldChg>
      <pc:sldChg chg="modSp mod">
        <pc:chgData name="David Sutherland" userId="143d6aec-8dc3-4214-b14f-255eb209948b" providerId="ADAL" clId="{D470F290-D3D0-48C8-8569-3060ABE9B9F3}" dt="2024-10-02T10:14:22.535" v="1195" actId="20577"/>
        <pc:sldMkLst>
          <pc:docMk/>
          <pc:sldMk cId="1160191809" sldId="257"/>
        </pc:sldMkLst>
        <pc:spChg chg="mod">
          <ac:chgData name="David Sutherland" userId="143d6aec-8dc3-4214-b14f-255eb209948b" providerId="ADAL" clId="{D470F290-D3D0-48C8-8569-3060ABE9B9F3}" dt="2024-10-02T10:14:22.535" v="1195" actId="20577"/>
          <ac:spMkLst>
            <pc:docMk/>
            <pc:sldMk cId="1160191809" sldId="257"/>
            <ac:spMk id="2" creationId="{CA7FBD52-140C-EB2B-974E-DEDE966BF299}"/>
          </ac:spMkLst>
        </pc:spChg>
        <pc:spChg chg="mod">
          <ac:chgData name="David Sutherland" userId="143d6aec-8dc3-4214-b14f-255eb209948b" providerId="ADAL" clId="{D470F290-D3D0-48C8-8569-3060ABE9B9F3}" dt="2024-10-02T09:53:02.365" v="648" actId="20577"/>
          <ac:spMkLst>
            <pc:docMk/>
            <pc:sldMk cId="1160191809" sldId="257"/>
            <ac:spMk id="3" creationId="{E43F3AD1-5D5A-352E-67D7-61129175C3D0}"/>
          </ac:spMkLst>
        </pc:spChg>
      </pc:sldChg>
      <pc:sldChg chg="del">
        <pc:chgData name="David Sutherland" userId="143d6aec-8dc3-4214-b14f-255eb209948b" providerId="ADAL" clId="{D470F290-D3D0-48C8-8569-3060ABE9B9F3}" dt="2024-10-02T09:36:41.654" v="1" actId="47"/>
        <pc:sldMkLst>
          <pc:docMk/>
          <pc:sldMk cId="3018003078" sldId="258"/>
        </pc:sldMkLst>
      </pc:sldChg>
      <pc:sldChg chg="del">
        <pc:chgData name="David Sutherland" userId="143d6aec-8dc3-4214-b14f-255eb209948b" providerId="ADAL" clId="{D470F290-D3D0-48C8-8569-3060ABE9B9F3}" dt="2024-10-02T09:36:35.973" v="0" actId="47"/>
        <pc:sldMkLst>
          <pc:docMk/>
          <pc:sldMk cId="1127951221" sldId="265"/>
        </pc:sldMkLst>
      </pc:sldChg>
      <pc:sldChg chg="modSp mod">
        <pc:chgData name="David Sutherland" userId="143d6aec-8dc3-4214-b14f-255eb209948b" providerId="ADAL" clId="{D470F290-D3D0-48C8-8569-3060ABE9B9F3}" dt="2024-10-02T10:12:04.745" v="1163" actId="255"/>
        <pc:sldMkLst>
          <pc:docMk/>
          <pc:sldMk cId="2524185061" sldId="269"/>
        </pc:sldMkLst>
        <pc:graphicFrameChg chg="modGraphic">
          <ac:chgData name="David Sutherland" userId="143d6aec-8dc3-4214-b14f-255eb209948b" providerId="ADAL" clId="{D470F290-D3D0-48C8-8569-3060ABE9B9F3}" dt="2024-10-02T10:12:04.745" v="1163" actId="255"/>
          <ac:graphicFrameMkLst>
            <pc:docMk/>
            <pc:sldMk cId="2524185061" sldId="269"/>
            <ac:graphicFrameMk id="4" creationId="{EEA7276C-1482-55DB-A95C-63EFD302D8AD}"/>
          </ac:graphicFrameMkLst>
        </pc:graphicFrameChg>
      </pc:sldChg>
      <pc:sldChg chg="modSp mod ord">
        <pc:chgData name="David Sutherland" userId="143d6aec-8dc3-4214-b14f-255eb209948b" providerId="ADAL" clId="{D470F290-D3D0-48C8-8569-3060ABE9B9F3}" dt="2024-10-02T10:02:30.749" v="1048"/>
        <pc:sldMkLst>
          <pc:docMk/>
          <pc:sldMk cId="4127221890" sldId="278"/>
        </pc:sldMkLst>
        <pc:spChg chg="mod">
          <ac:chgData name="David Sutherland" userId="143d6aec-8dc3-4214-b14f-255eb209948b" providerId="ADAL" clId="{D470F290-D3D0-48C8-8569-3060ABE9B9F3}" dt="2024-10-02T10:02:00.852" v="1046" actId="207"/>
          <ac:spMkLst>
            <pc:docMk/>
            <pc:sldMk cId="4127221890" sldId="278"/>
            <ac:spMk id="3" creationId="{B974AA81-A295-75C3-DC09-C0C7EBDECE97}"/>
          </ac:spMkLst>
        </pc:spChg>
      </pc:sldChg>
      <pc:sldChg chg="mod modShow">
        <pc:chgData name="David Sutherland" userId="143d6aec-8dc3-4214-b14f-255eb209948b" providerId="ADAL" clId="{D470F290-D3D0-48C8-8569-3060ABE9B9F3}" dt="2024-10-02T10:06:28.296" v="1077" actId="729"/>
        <pc:sldMkLst>
          <pc:docMk/>
          <pc:sldMk cId="3171229695" sldId="280"/>
        </pc:sldMkLst>
      </pc:sldChg>
      <pc:sldChg chg="modSp mod">
        <pc:chgData name="David Sutherland" userId="143d6aec-8dc3-4214-b14f-255eb209948b" providerId="ADAL" clId="{D470F290-D3D0-48C8-8569-3060ABE9B9F3}" dt="2024-10-07T08:39:29.164" v="1488" actId="207"/>
        <pc:sldMkLst>
          <pc:docMk/>
          <pc:sldMk cId="0" sldId="4463"/>
        </pc:sldMkLst>
        <pc:spChg chg="mod">
          <ac:chgData name="David Sutherland" userId="143d6aec-8dc3-4214-b14f-255eb209948b" providerId="ADAL" clId="{D470F290-D3D0-48C8-8569-3060ABE9B9F3}" dt="2024-10-02T10:06:35.677" v="1111" actId="20577"/>
          <ac:spMkLst>
            <pc:docMk/>
            <pc:sldMk cId="0" sldId="4463"/>
            <ac:spMk id="13314" creationId="{22422652-A77E-1181-5B04-2ECF421AB06A}"/>
          </ac:spMkLst>
        </pc:spChg>
        <pc:spChg chg="mod">
          <ac:chgData name="David Sutherland" userId="143d6aec-8dc3-4214-b14f-255eb209948b" providerId="ADAL" clId="{D470F290-D3D0-48C8-8569-3060ABE9B9F3}" dt="2024-10-07T08:39:29.164" v="1488" actId="207"/>
          <ac:spMkLst>
            <pc:docMk/>
            <pc:sldMk cId="0" sldId="4463"/>
            <ac:spMk id="15363" creationId="{79C72F31-4625-0CF1-A57A-19386F5FCFBF}"/>
          </ac:spMkLst>
        </pc:spChg>
        <pc:picChg chg="mod">
          <ac:chgData name="David Sutherland" userId="143d6aec-8dc3-4214-b14f-255eb209948b" providerId="ADAL" clId="{D470F290-D3D0-48C8-8569-3060ABE9B9F3}" dt="2024-10-02T10:06:04.708" v="1070" actId="1076"/>
          <ac:picMkLst>
            <pc:docMk/>
            <pc:sldMk cId="0" sldId="4463"/>
            <ac:picMk id="13317" creationId="{80F9B6B4-7B47-8AA6-CC87-33379A0C9092}"/>
          </ac:picMkLst>
        </pc:picChg>
      </pc:sldChg>
      <pc:sldChg chg="modSp mod">
        <pc:chgData name="David Sutherland" userId="143d6aec-8dc3-4214-b14f-255eb209948b" providerId="ADAL" clId="{D470F290-D3D0-48C8-8569-3060ABE9B9F3}" dt="2024-10-02T09:59:51.526" v="993" actId="27636"/>
        <pc:sldMkLst>
          <pc:docMk/>
          <pc:sldMk cId="421923051" sldId="4467"/>
        </pc:sldMkLst>
        <pc:spChg chg="mod">
          <ac:chgData name="David Sutherland" userId="143d6aec-8dc3-4214-b14f-255eb209948b" providerId="ADAL" clId="{D470F290-D3D0-48C8-8569-3060ABE9B9F3}" dt="2024-10-02T09:59:51.526" v="993" actId="27636"/>
          <ac:spMkLst>
            <pc:docMk/>
            <pc:sldMk cId="421923051" sldId="4467"/>
            <ac:spMk id="4" creationId="{9F723968-E40C-0517-0FBF-C405D398AC59}"/>
          </ac:spMkLst>
        </pc:spChg>
      </pc:sldChg>
      <pc:sldChg chg="del">
        <pc:chgData name="David Sutherland" userId="143d6aec-8dc3-4214-b14f-255eb209948b" providerId="ADAL" clId="{D470F290-D3D0-48C8-8569-3060ABE9B9F3}" dt="2024-10-02T09:36:57.050" v="2" actId="47"/>
        <pc:sldMkLst>
          <pc:docMk/>
          <pc:sldMk cId="1077021685" sldId="4472"/>
        </pc:sldMkLst>
      </pc:sldChg>
      <pc:sldChg chg="del">
        <pc:chgData name="David Sutherland" userId="143d6aec-8dc3-4214-b14f-255eb209948b" providerId="ADAL" clId="{D470F290-D3D0-48C8-8569-3060ABE9B9F3}" dt="2024-10-02T09:37:03.007" v="3" actId="47"/>
        <pc:sldMkLst>
          <pc:docMk/>
          <pc:sldMk cId="1514455680" sldId="4473"/>
        </pc:sldMkLst>
      </pc:sldChg>
      <pc:sldChg chg="del">
        <pc:chgData name="David Sutherland" userId="143d6aec-8dc3-4214-b14f-255eb209948b" providerId="ADAL" clId="{D470F290-D3D0-48C8-8569-3060ABE9B9F3}" dt="2024-10-02T09:37:05.588" v="4" actId="47"/>
        <pc:sldMkLst>
          <pc:docMk/>
          <pc:sldMk cId="2637186447" sldId="4474"/>
        </pc:sldMkLst>
      </pc:sldChg>
      <pc:sldChg chg="addSp delSp modSp mod modShow">
        <pc:chgData name="David Sutherland" userId="143d6aec-8dc3-4214-b14f-255eb209948b" providerId="ADAL" clId="{D470F290-D3D0-48C8-8569-3060ABE9B9F3}" dt="2024-10-03T17:06:47.516" v="1259" actId="14100"/>
        <pc:sldMkLst>
          <pc:docMk/>
          <pc:sldMk cId="4279225272" sldId="4476"/>
        </pc:sldMkLst>
        <pc:spChg chg="add del mod">
          <ac:chgData name="David Sutherland" userId="143d6aec-8dc3-4214-b14f-255eb209948b" providerId="ADAL" clId="{D470F290-D3D0-48C8-8569-3060ABE9B9F3}" dt="2024-10-03T16:45:02.240" v="1237"/>
          <ac:spMkLst>
            <pc:docMk/>
            <pc:sldMk cId="4279225272" sldId="4476"/>
            <ac:spMk id="3" creationId="{633B2C71-D7B0-FFBA-F6A8-BC59F00A9757}"/>
          </ac:spMkLst>
        </pc:spChg>
        <pc:spChg chg="mod">
          <ac:chgData name="David Sutherland" userId="143d6aec-8dc3-4214-b14f-255eb209948b" providerId="ADAL" clId="{D470F290-D3D0-48C8-8569-3060ABE9B9F3}" dt="2024-10-03T14:53:19.191" v="1218" actId="20577"/>
          <ac:spMkLst>
            <pc:docMk/>
            <pc:sldMk cId="4279225272" sldId="4476"/>
            <ac:spMk id="5" creationId="{151DE0E9-E8FD-86C4-47F0-0CB50B6D535E}"/>
          </ac:spMkLst>
        </pc:spChg>
        <pc:graphicFrameChg chg="del modGraphic">
          <ac:chgData name="David Sutherland" userId="143d6aec-8dc3-4214-b14f-255eb209948b" providerId="ADAL" clId="{D470F290-D3D0-48C8-8569-3060ABE9B9F3}" dt="2024-10-03T16:38:45.103" v="1220" actId="478"/>
          <ac:graphicFrameMkLst>
            <pc:docMk/>
            <pc:sldMk cId="4279225272" sldId="4476"/>
            <ac:graphicFrameMk id="4" creationId="{BFFD00D9-5AB5-927B-2927-E00CE892B2E2}"/>
          </ac:graphicFrameMkLst>
        </pc:graphicFrameChg>
        <pc:graphicFrameChg chg="add mod modGraphic">
          <ac:chgData name="David Sutherland" userId="143d6aec-8dc3-4214-b14f-255eb209948b" providerId="ADAL" clId="{D470F290-D3D0-48C8-8569-3060ABE9B9F3}" dt="2024-10-03T16:40:14.460" v="1228"/>
          <ac:graphicFrameMkLst>
            <pc:docMk/>
            <pc:sldMk cId="4279225272" sldId="4476"/>
            <ac:graphicFrameMk id="6" creationId="{51F984F3-D0B0-5C8D-A198-BDD7C659A21C}"/>
          </ac:graphicFrameMkLst>
        </pc:graphicFrameChg>
        <pc:graphicFrameChg chg="add mod modGraphic">
          <ac:chgData name="David Sutherland" userId="143d6aec-8dc3-4214-b14f-255eb209948b" providerId="ADAL" clId="{D470F290-D3D0-48C8-8569-3060ABE9B9F3}" dt="2024-10-03T16:40:54.844" v="1234"/>
          <ac:graphicFrameMkLst>
            <pc:docMk/>
            <pc:sldMk cId="4279225272" sldId="4476"/>
            <ac:graphicFrameMk id="7" creationId="{EE359ABD-5A7D-BEA7-B904-899A639DF857}"/>
          </ac:graphicFrameMkLst>
        </pc:graphicFrameChg>
        <pc:graphicFrameChg chg="add mod">
          <ac:chgData name="David Sutherland" userId="143d6aec-8dc3-4214-b14f-255eb209948b" providerId="ADAL" clId="{D470F290-D3D0-48C8-8569-3060ABE9B9F3}" dt="2024-10-03T16:43:18.044" v="1236"/>
          <ac:graphicFrameMkLst>
            <pc:docMk/>
            <pc:sldMk cId="4279225272" sldId="4476"/>
            <ac:graphicFrameMk id="8" creationId="{726EE1A3-5E86-D0B6-7B3F-08369FB51D54}"/>
          </ac:graphicFrameMkLst>
        </pc:graphicFrameChg>
        <pc:graphicFrameChg chg="add mod modGraphic">
          <ac:chgData name="David Sutherland" userId="143d6aec-8dc3-4214-b14f-255eb209948b" providerId="ADAL" clId="{D470F290-D3D0-48C8-8569-3060ABE9B9F3}" dt="2024-10-03T17:06:47.516" v="1259" actId="14100"/>
          <ac:graphicFrameMkLst>
            <pc:docMk/>
            <pc:sldMk cId="4279225272" sldId="4476"/>
            <ac:graphicFrameMk id="9" creationId="{76A68DA7-1A7B-B90C-78DC-CE07E696B119}"/>
          </ac:graphicFrameMkLst>
        </pc:graphicFrameChg>
      </pc:sldChg>
      <pc:sldChg chg="ord">
        <pc:chgData name="David Sutherland" userId="143d6aec-8dc3-4214-b14f-255eb209948b" providerId="ADAL" clId="{D470F290-D3D0-48C8-8569-3060ABE9B9F3}" dt="2024-10-02T10:02:53.373" v="1050"/>
        <pc:sldMkLst>
          <pc:docMk/>
          <pc:sldMk cId="1690915836" sldId="4478"/>
        </pc:sldMkLst>
      </pc:sldChg>
      <pc:sldChg chg="modSp mod modCm">
        <pc:chgData name="David Sutherland" userId="143d6aec-8dc3-4214-b14f-255eb209948b" providerId="ADAL" clId="{D470F290-D3D0-48C8-8569-3060ABE9B9F3}" dt="2024-10-02T09:58:07.027" v="936" actId="113"/>
        <pc:sldMkLst>
          <pc:docMk/>
          <pc:sldMk cId="1665343940" sldId="4483"/>
        </pc:sldMkLst>
        <pc:spChg chg="mod">
          <ac:chgData name="David Sutherland" userId="143d6aec-8dc3-4214-b14f-255eb209948b" providerId="ADAL" clId="{D470F290-D3D0-48C8-8569-3060ABE9B9F3}" dt="2024-10-02T09:51:27.642" v="567" actId="20577"/>
          <ac:spMkLst>
            <pc:docMk/>
            <pc:sldMk cId="1665343940" sldId="4483"/>
            <ac:spMk id="2" creationId="{3B4E22BA-EC06-E238-90A8-7F42EA3B7A02}"/>
          </ac:spMkLst>
        </pc:spChg>
        <pc:spChg chg="mod">
          <ac:chgData name="David Sutherland" userId="143d6aec-8dc3-4214-b14f-255eb209948b" providerId="ADAL" clId="{D470F290-D3D0-48C8-8569-3060ABE9B9F3}" dt="2024-10-02T09:58:07.027" v="936" actId="113"/>
          <ac:spMkLst>
            <pc:docMk/>
            <pc:sldMk cId="1665343940" sldId="4483"/>
            <ac:spMk id="3" creationId="{1652D7EB-DF19-255F-5431-30F50F4CBE7A}"/>
          </ac:spMkLst>
        </pc:spChg>
        <pc:extLst>
          <p:ext xmlns:p="http://schemas.openxmlformats.org/presentationml/2006/main" uri="{D6D511B9-2390-475A-947B-AFAB55BFBCF1}">
            <pc226:cmChg xmlns:pc226="http://schemas.microsoft.com/office/powerpoint/2022/06/main/command" chg="mod">
              <pc226:chgData name="David Sutherland" userId="143d6aec-8dc3-4214-b14f-255eb209948b" providerId="ADAL" clId="{D470F290-D3D0-48C8-8569-3060ABE9B9F3}" dt="2024-10-02T09:51:27.642" v="567" actId="20577"/>
              <pc2:cmMkLst xmlns:pc2="http://schemas.microsoft.com/office/powerpoint/2019/9/main/command">
                <pc:docMk/>
                <pc:sldMk cId="1665343940" sldId="4483"/>
                <pc2:cmMk id="{267AE35B-01EC-43E1-A834-A661C5C86662}"/>
              </pc2:cmMkLst>
            </pc226:cmChg>
          </p:ext>
        </pc:extLst>
      </pc:sldChg>
    </pc:docChg>
  </pc:docChgLst>
  <pc:docChgLst>
    <pc:chgData name="malori.richards@naturalcapitalsolutions.co.uk" userId="S::urn:spo:guest#malori.richards@naturalcapitalsolutions.co.uk::" providerId="AD" clId="Web-{C8C3D8D6-7A5F-407E-620D-87B0EB55619B}"/>
    <pc:docChg chg="modSld">
      <pc:chgData name="malori.richards@naturalcapitalsolutions.co.uk" userId="S::urn:spo:guest#malori.richards@naturalcapitalsolutions.co.uk::" providerId="AD" clId="Web-{C8C3D8D6-7A5F-407E-620D-87B0EB55619B}" dt="2024-10-04T15:02:26.210" v="232"/>
      <pc:docMkLst>
        <pc:docMk/>
      </pc:docMkLst>
      <pc:sldChg chg="modNotes">
        <pc:chgData name="malori.richards@naturalcapitalsolutions.co.uk" userId="S::urn:spo:guest#malori.richards@naturalcapitalsolutions.co.uk::" providerId="AD" clId="Web-{C8C3D8D6-7A5F-407E-620D-87B0EB55619B}" dt="2024-10-04T14:56:21.159" v="214"/>
        <pc:sldMkLst>
          <pc:docMk/>
          <pc:sldMk cId="4127221890" sldId="278"/>
        </pc:sldMkLst>
      </pc:sldChg>
      <pc:sldChg chg="modNotes">
        <pc:chgData name="malori.richards@naturalcapitalsolutions.co.uk" userId="S::urn:spo:guest#malori.richards@naturalcapitalsolutions.co.uk::" providerId="AD" clId="Web-{C8C3D8D6-7A5F-407E-620D-87B0EB55619B}" dt="2024-10-04T14:53:48.869" v="113"/>
        <pc:sldMkLst>
          <pc:docMk/>
          <pc:sldMk cId="158569275" sldId="4477"/>
        </pc:sldMkLst>
      </pc:sldChg>
      <pc:sldChg chg="addSp modSp">
        <pc:chgData name="malori.richards@naturalcapitalsolutions.co.uk" userId="S::urn:spo:guest#malori.richards@naturalcapitalsolutions.co.uk::" providerId="AD" clId="Web-{C8C3D8D6-7A5F-407E-620D-87B0EB55619B}" dt="2024-10-04T14:55:12.983" v="173" actId="14100"/>
        <pc:sldMkLst>
          <pc:docMk/>
          <pc:sldMk cId="3827517374" sldId="4480"/>
        </pc:sldMkLst>
        <pc:picChg chg="add mod">
          <ac:chgData name="malori.richards@naturalcapitalsolutions.co.uk" userId="S::urn:spo:guest#malori.richards@naturalcapitalsolutions.co.uk::" providerId="AD" clId="Web-{C8C3D8D6-7A5F-407E-620D-87B0EB55619B}" dt="2024-10-04T14:55:12.983" v="173" actId="14100"/>
          <ac:picMkLst>
            <pc:docMk/>
            <pc:sldMk cId="3827517374" sldId="4480"/>
            <ac:picMk id="8" creationId="{C62C798A-C967-E0E5-ACB2-D796CFD5D76E}"/>
          </ac:picMkLst>
        </pc:picChg>
      </pc:sldChg>
      <pc:sldChg chg="modNotes">
        <pc:chgData name="malori.richards@naturalcapitalsolutions.co.uk" userId="S::urn:spo:guest#malori.richards@naturalcapitalsolutions.co.uk::" providerId="AD" clId="Web-{C8C3D8D6-7A5F-407E-620D-87B0EB55619B}" dt="2024-10-04T15:02:26.210" v="232"/>
        <pc:sldMkLst>
          <pc:docMk/>
          <pc:sldMk cId="2864932138" sldId="4482"/>
        </pc:sldMkLst>
      </pc:sldChg>
      <pc:sldChg chg="modNotes">
        <pc:chgData name="malori.richards@naturalcapitalsolutions.co.uk" userId="S::urn:spo:guest#malori.richards@naturalcapitalsolutions.co.uk::" providerId="AD" clId="Web-{C8C3D8D6-7A5F-407E-620D-87B0EB55619B}" dt="2024-10-04T14:50:59.562" v="7"/>
        <pc:sldMkLst>
          <pc:docMk/>
          <pc:sldMk cId="1665343940" sldId="4483"/>
        </pc:sldMkLst>
      </pc:sldChg>
      <pc:sldChg chg="modNotes">
        <pc:chgData name="malori.richards@naturalcapitalsolutions.co.uk" userId="S::urn:spo:guest#malori.richards@naturalcapitalsolutions.co.uk::" providerId="AD" clId="Web-{C8C3D8D6-7A5F-407E-620D-87B0EB55619B}" dt="2024-10-04T14:51:28.970" v="27"/>
        <pc:sldMkLst>
          <pc:docMk/>
          <pc:sldMk cId="131718618" sldId="4487"/>
        </pc:sldMkLst>
      </pc:sldChg>
      <pc:sldChg chg="modNotes">
        <pc:chgData name="malori.richards@naturalcapitalsolutions.co.uk" userId="S::urn:spo:guest#malori.richards@naturalcapitalsolutions.co.uk::" providerId="AD" clId="Web-{C8C3D8D6-7A5F-407E-620D-87B0EB55619B}" dt="2024-10-04T14:51:54.565" v="42"/>
        <pc:sldMkLst>
          <pc:docMk/>
          <pc:sldMk cId="2911157016" sldId="4488"/>
        </pc:sldMkLst>
      </pc:sldChg>
      <pc:sldChg chg="modNotes">
        <pc:chgData name="malori.richards@naturalcapitalsolutions.co.uk" userId="S::urn:spo:guest#malori.richards@naturalcapitalsolutions.co.uk::" providerId="AD" clId="Web-{C8C3D8D6-7A5F-407E-620D-87B0EB55619B}" dt="2024-10-04T14:52:12.645" v="56"/>
        <pc:sldMkLst>
          <pc:docMk/>
          <pc:sldMk cId="3429952429" sldId="4489"/>
        </pc:sldMkLst>
      </pc:sldChg>
      <pc:sldChg chg="modNotes">
        <pc:chgData name="malori.richards@naturalcapitalsolutions.co.uk" userId="S::urn:spo:guest#malori.richards@naturalcapitalsolutions.co.uk::" providerId="AD" clId="Web-{C8C3D8D6-7A5F-407E-620D-87B0EB55619B}" dt="2024-10-04T14:52:29.661" v="77"/>
        <pc:sldMkLst>
          <pc:docMk/>
          <pc:sldMk cId="4001573079" sldId="4490"/>
        </pc:sldMkLst>
      </pc:sldChg>
      <pc:sldChg chg="modNotes">
        <pc:chgData name="malori.richards@naturalcapitalsolutions.co.uk" userId="S::urn:spo:guest#malori.richards@naturalcapitalsolutions.co.uk::" providerId="AD" clId="Web-{C8C3D8D6-7A5F-407E-620D-87B0EB55619B}" dt="2024-10-04T14:54:49.263" v="170"/>
        <pc:sldMkLst>
          <pc:docMk/>
          <pc:sldMk cId="102243017" sldId="4491"/>
        </pc:sldMkLst>
      </pc:sldChg>
      <pc:sldChg chg="modNotes">
        <pc:chgData name="malori.richards@naturalcapitalsolutions.co.uk" userId="S::urn:spo:guest#malori.richards@naturalcapitalsolutions.co.uk::" providerId="AD" clId="Web-{C8C3D8D6-7A5F-407E-620D-87B0EB55619B}" dt="2024-10-04T14:55:43.485" v="204"/>
        <pc:sldMkLst>
          <pc:docMk/>
          <pc:sldMk cId="277569590" sldId="4492"/>
        </pc:sldMkLst>
      </pc:sldChg>
      <pc:sldChg chg="modNotes">
        <pc:chgData name="malori.richards@naturalcapitalsolutions.co.uk" userId="S::urn:spo:guest#malori.richards@naturalcapitalsolutions.co.uk::" providerId="AD" clId="Web-{C8C3D8D6-7A5F-407E-620D-87B0EB55619B}" dt="2024-10-04T14:54:35.793" v="145"/>
        <pc:sldMkLst>
          <pc:docMk/>
          <pc:sldMk cId="1767150110" sldId="4495"/>
        </pc:sldMkLst>
      </pc:sldChg>
    </pc:docChg>
  </pc:docChgLst>
  <pc:docChgLst>
    <pc:chgData name="Nicola Thomas" userId="S::nthomas@buckscc.gov.uk::f785bc01-36e4-4edb-9d6f-072885d0a336" providerId="AD" clId="Web-{1975EBC8-18C0-3531-92A1-2B8F99F8214C}"/>
    <pc:docChg chg="addSld delSld modSld">
      <pc:chgData name="Nicola Thomas" userId="S::nthomas@buckscc.gov.uk::f785bc01-36e4-4edb-9d6f-072885d0a336" providerId="AD" clId="Web-{1975EBC8-18C0-3531-92A1-2B8F99F8214C}" dt="2024-10-05T23:51:27.862" v="1305"/>
      <pc:docMkLst>
        <pc:docMk/>
      </pc:docMkLst>
      <pc:sldChg chg="modSp modNotes">
        <pc:chgData name="Nicola Thomas" userId="S::nthomas@buckscc.gov.uk::f785bc01-36e4-4edb-9d6f-072885d0a336" providerId="AD" clId="Web-{1975EBC8-18C0-3531-92A1-2B8F99F8214C}" dt="2024-10-05T23:51:27.862" v="1305"/>
        <pc:sldMkLst>
          <pc:docMk/>
          <pc:sldMk cId="2524185061" sldId="269"/>
        </pc:sldMkLst>
        <pc:graphicFrameChg chg="mod modGraphic">
          <ac:chgData name="Nicola Thomas" userId="S::nthomas@buckscc.gov.uk::f785bc01-36e4-4edb-9d6f-072885d0a336" providerId="AD" clId="Web-{1975EBC8-18C0-3531-92A1-2B8F99F8214C}" dt="2024-10-05T23:26:42.769" v="674"/>
          <ac:graphicFrameMkLst>
            <pc:docMk/>
            <pc:sldMk cId="2524185061" sldId="269"/>
            <ac:graphicFrameMk id="4" creationId="{EEA7276C-1482-55DB-A95C-63EFD302D8AD}"/>
          </ac:graphicFrameMkLst>
        </pc:graphicFrameChg>
      </pc:sldChg>
      <pc:sldChg chg="modNotes">
        <pc:chgData name="Nicola Thomas" userId="S::nthomas@buckscc.gov.uk::f785bc01-36e4-4edb-9d6f-072885d0a336" providerId="AD" clId="Web-{1975EBC8-18C0-3531-92A1-2B8F99F8214C}" dt="2024-10-05T23:08:34.628" v="181"/>
        <pc:sldMkLst>
          <pc:docMk/>
          <pc:sldMk cId="0" sldId="4475"/>
        </pc:sldMkLst>
      </pc:sldChg>
      <pc:sldChg chg="modSp modNotes">
        <pc:chgData name="Nicola Thomas" userId="S::nthomas@buckscc.gov.uk::f785bc01-36e4-4edb-9d6f-072885d0a336" providerId="AD" clId="Web-{1975EBC8-18C0-3531-92A1-2B8F99F8214C}" dt="2024-10-05T23:49:26.792" v="1242"/>
        <pc:sldMkLst>
          <pc:docMk/>
          <pc:sldMk cId="4279225272" sldId="4476"/>
        </pc:sldMkLst>
        <pc:graphicFrameChg chg="mod modGraphic">
          <ac:chgData name="Nicola Thomas" userId="S::nthomas@buckscc.gov.uk::f785bc01-36e4-4edb-9d6f-072885d0a336" providerId="AD" clId="Web-{1975EBC8-18C0-3531-92A1-2B8F99F8214C}" dt="2024-10-05T23:09:53.459" v="242"/>
          <ac:graphicFrameMkLst>
            <pc:docMk/>
            <pc:sldMk cId="4279225272" sldId="4476"/>
            <ac:graphicFrameMk id="9" creationId="{76A68DA7-1A7B-B90C-78DC-CE07E696B119}"/>
          </ac:graphicFrameMkLst>
        </pc:graphicFrameChg>
      </pc:sldChg>
      <pc:sldChg chg="addSp delSp modSp modNotes">
        <pc:chgData name="Nicola Thomas" userId="S::nthomas@buckscc.gov.uk::f785bc01-36e4-4edb-9d6f-072885d0a336" providerId="AD" clId="Web-{1975EBC8-18C0-3531-92A1-2B8F99F8214C}" dt="2024-10-05T23:45:18.430" v="1170"/>
        <pc:sldMkLst>
          <pc:docMk/>
          <pc:sldMk cId="1690915836" sldId="4478"/>
        </pc:sldMkLst>
        <pc:spChg chg="mod">
          <ac:chgData name="Nicola Thomas" userId="S::nthomas@buckscc.gov.uk::f785bc01-36e4-4edb-9d6f-072885d0a336" providerId="AD" clId="Web-{1975EBC8-18C0-3531-92A1-2B8F99F8214C}" dt="2024-10-05T23:37:33.116" v="1065" actId="20577"/>
          <ac:spMkLst>
            <pc:docMk/>
            <pc:sldMk cId="1690915836" sldId="4478"/>
            <ac:spMk id="2" creationId="{09C7A868-E490-07A3-C04C-26B1717C1CF2}"/>
          </ac:spMkLst>
        </pc:spChg>
        <pc:spChg chg="del">
          <ac:chgData name="Nicola Thomas" userId="S::nthomas@buckscc.gov.uk::f785bc01-36e4-4edb-9d6f-072885d0a336" providerId="AD" clId="Web-{1975EBC8-18C0-3531-92A1-2B8F99F8214C}" dt="2024-10-05T23:13:16.269" v="407"/>
          <ac:spMkLst>
            <pc:docMk/>
            <pc:sldMk cId="1690915836" sldId="4478"/>
            <ac:spMk id="5" creationId="{BD658B78-4F35-6853-CB92-1FFE67A6330A}"/>
          </ac:spMkLst>
        </pc:spChg>
        <pc:spChg chg="del">
          <ac:chgData name="Nicola Thomas" userId="S::nthomas@buckscc.gov.uk::f785bc01-36e4-4edb-9d6f-072885d0a336" providerId="AD" clId="Web-{1975EBC8-18C0-3531-92A1-2B8F99F8214C}" dt="2024-10-05T23:35:56.579" v="1033"/>
          <ac:spMkLst>
            <pc:docMk/>
            <pc:sldMk cId="1690915836" sldId="4478"/>
            <ac:spMk id="7" creationId="{CB0F1E43-0446-60B7-A75B-C7CA0427ABD2}"/>
          </ac:spMkLst>
        </pc:spChg>
        <pc:spChg chg="del">
          <ac:chgData name="Nicola Thomas" userId="S::nthomas@buckscc.gov.uk::f785bc01-36e4-4edb-9d6f-072885d0a336" providerId="AD" clId="Web-{1975EBC8-18C0-3531-92A1-2B8F99F8214C}" dt="2024-10-05T23:34:42.258" v="1012"/>
          <ac:spMkLst>
            <pc:docMk/>
            <pc:sldMk cId="1690915836" sldId="4478"/>
            <ac:spMk id="9" creationId="{7C752327-4CE3-405A-5D84-7FADB44EB43A}"/>
          </ac:spMkLst>
        </pc:spChg>
        <pc:spChg chg="add del mod">
          <ac:chgData name="Nicola Thomas" userId="S::nthomas@buckscc.gov.uk::f785bc01-36e4-4edb-9d6f-072885d0a336" providerId="AD" clId="Web-{1975EBC8-18C0-3531-92A1-2B8F99F8214C}" dt="2024-10-05T23:13:12.659" v="403"/>
          <ac:spMkLst>
            <pc:docMk/>
            <pc:sldMk cId="1690915836" sldId="4478"/>
            <ac:spMk id="10" creationId="{BF854364-616A-890E-B711-ADE5AC8957FC}"/>
          </ac:spMkLst>
        </pc:spChg>
        <pc:spChg chg="mod">
          <ac:chgData name="Nicola Thomas" userId="S::nthomas@buckscc.gov.uk::f785bc01-36e4-4edb-9d6f-072885d0a336" providerId="AD" clId="Web-{1975EBC8-18C0-3531-92A1-2B8F99F8214C}" dt="2024-10-05T23:36:41.597" v="1048" actId="1076"/>
          <ac:spMkLst>
            <pc:docMk/>
            <pc:sldMk cId="1690915836" sldId="4478"/>
            <ac:spMk id="11" creationId="{8E0726BB-A1B8-47CE-E403-C6644546347F}"/>
          </ac:spMkLst>
        </pc:spChg>
        <pc:spChg chg="add del mod">
          <ac:chgData name="Nicola Thomas" userId="S::nthomas@buckscc.gov.uk::f785bc01-36e4-4edb-9d6f-072885d0a336" providerId="AD" clId="Web-{1975EBC8-18C0-3531-92A1-2B8F99F8214C}" dt="2024-10-05T23:15:56.688" v="428"/>
          <ac:spMkLst>
            <pc:docMk/>
            <pc:sldMk cId="1690915836" sldId="4478"/>
            <ac:spMk id="13" creationId="{86499EE9-E9AA-30C3-26DD-A4277C201EAE}"/>
          </ac:spMkLst>
        </pc:spChg>
        <pc:spChg chg="add del mod">
          <ac:chgData name="Nicola Thomas" userId="S::nthomas@buckscc.gov.uk::f785bc01-36e4-4edb-9d6f-072885d0a336" providerId="AD" clId="Web-{1975EBC8-18C0-3531-92A1-2B8F99F8214C}" dt="2024-10-05T23:33:05" v="979"/>
          <ac:spMkLst>
            <pc:docMk/>
            <pc:sldMk cId="1690915836" sldId="4478"/>
            <ac:spMk id="14" creationId="{28538AA5-58ED-D14A-2432-BA5DF7B9F4E2}"/>
          </ac:spMkLst>
        </pc:spChg>
        <pc:spChg chg="add del mod">
          <ac:chgData name="Nicola Thomas" userId="S::nthomas@buckscc.gov.uk::f785bc01-36e4-4edb-9d6f-072885d0a336" providerId="AD" clId="Web-{1975EBC8-18C0-3531-92A1-2B8F99F8214C}" dt="2024-10-05T23:33:08.203" v="981"/>
          <ac:spMkLst>
            <pc:docMk/>
            <pc:sldMk cId="1690915836" sldId="4478"/>
            <ac:spMk id="15" creationId="{ECA5DB79-9915-65E0-B4D5-CEB2A8FF572E}"/>
          </ac:spMkLst>
        </pc:spChg>
        <pc:spChg chg="del mod">
          <ac:chgData name="Nicola Thomas" userId="S::nthomas@buckscc.gov.uk::f785bc01-36e4-4edb-9d6f-072885d0a336" providerId="AD" clId="Web-{1975EBC8-18C0-3531-92A1-2B8F99F8214C}" dt="2024-10-05T23:33:06.812" v="980"/>
          <ac:spMkLst>
            <pc:docMk/>
            <pc:sldMk cId="1690915836" sldId="4478"/>
            <ac:spMk id="19" creationId="{51E9BE82-0F9E-E0E3-C519-197C6C8B712A}"/>
          </ac:spMkLst>
        </pc:spChg>
        <pc:spChg chg="del">
          <ac:chgData name="Nicola Thomas" userId="S::nthomas@buckscc.gov.uk::f785bc01-36e4-4edb-9d6f-072885d0a336" providerId="AD" clId="Web-{1975EBC8-18C0-3531-92A1-2B8F99F8214C}" dt="2024-10-05T23:13:04.799" v="399"/>
          <ac:spMkLst>
            <pc:docMk/>
            <pc:sldMk cId="1690915836" sldId="4478"/>
            <ac:spMk id="21" creationId="{7544C468-6332-13AF-C9F9-4A9A15B76D17}"/>
          </ac:spMkLst>
        </pc:spChg>
        <pc:spChg chg="add">
          <ac:chgData name="Nicola Thomas" userId="S::nthomas@buckscc.gov.uk::f785bc01-36e4-4edb-9d6f-072885d0a336" providerId="AD" clId="Web-{1975EBC8-18C0-3531-92A1-2B8F99F8214C}" dt="2024-10-05T23:34:14.522" v="1001"/>
          <ac:spMkLst>
            <pc:docMk/>
            <pc:sldMk cId="1690915836" sldId="4478"/>
            <ac:spMk id="22" creationId="{D2E66161-5557-F580-DE16-C057201B784A}"/>
          </ac:spMkLst>
        </pc:spChg>
        <pc:spChg chg="del">
          <ac:chgData name="Nicola Thomas" userId="S::nthomas@buckscc.gov.uk::f785bc01-36e4-4edb-9d6f-072885d0a336" providerId="AD" clId="Web-{1975EBC8-18C0-3531-92A1-2B8F99F8214C}" dt="2024-10-05T23:14:00.193" v="416"/>
          <ac:spMkLst>
            <pc:docMk/>
            <pc:sldMk cId="1690915836" sldId="4478"/>
            <ac:spMk id="23" creationId="{259C3E79-A52E-D02C-ED19-BC8C69F0D46A}"/>
          </ac:spMkLst>
        </pc:spChg>
        <pc:spChg chg="add mod">
          <ac:chgData name="Nicola Thomas" userId="S::nthomas@buckscc.gov.uk::f785bc01-36e4-4edb-9d6f-072885d0a336" providerId="AD" clId="Web-{1975EBC8-18C0-3531-92A1-2B8F99F8214C}" dt="2024-10-05T23:36:33.862" v="1045" actId="1076"/>
          <ac:spMkLst>
            <pc:docMk/>
            <pc:sldMk cId="1690915836" sldId="4478"/>
            <ac:spMk id="24" creationId="{A4BCEAE3-4547-9192-41D8-6A36BE181DFB}"/>
          </ac:spMkLst>
        </pc:spChg>
        <pc:spChg chg="mod">
          <ac:chgData name="Nicola Thomas" userId="S::nthomas@buckscc.gov.uk::f785bc01-36e4-4edb-9d6f-072885d0a336" providerId="AD" clId="Web-{1975EBC8-18C0-3531-92A1-2B8F99F8214C}" dt="2024-10-05T23:36:44.081" v="1049" actId="1076"/>
          <ac:spMkLst>
            <pc:docMk/>
            <pc:sldMk cId="1690915836" sldId="4478"/>
            <ac:spMk id="25" creationId="{F7BF1531-5625-360F-C0CE-758E9051DB1D}"/>
          </ac:spMkLst>
        </pc:spChg>
        <pc:spChg chg="add mod">
          <ac:chgData name="Nicola Thomas" userId="S::nthomas@buckscc.gov.uk::f785bc01-36e4-4edb-9d6f-072885d0a336" providerId="AD" clId="Web-{1975EBC8-18C0-3531-92A1-2B8F99F8214C}" dt="2024-10-05T23:36:35.690" v="1046" actId="1076"/>
          <ac:spMkLst>
            <pc:docMk/>
            <pc:sldMk cId="1690915836" sldId="4478"/>
            <ac:spMk id="26" creationId="{5A6ACCF8-73AB-38A0-4E1E-5970E39C7FC1}"/>
          </ac:spMkLst>
        </pc:spChg>
        <pc:spChg chg="mod ord">
          <ac:chgData name="Nicola Thomas" userId="S::nthomas@buckscc.gov.uk::f785bc01-36e4-4edb-9d6f-072885d0a336" providerId="AD" clId="Web-{1975EBC8-18C0-3531-92A1-2B8F99F8214C}" dt="2024-10-05T23:37:02.395" v="1056" actId="1076"/>
          <ac:spMkLst>
            <pc:docMk/>
            <pc:sldMk cId="1690915836" sldId="4478"/>
            <ac:spMk id="27" creationId="{5C788E3B-5ECD-7010-FA4C-A9EA205BD4D8}"/>
          </ac:spMkLst>
        </pc:spChg>
        <pc:spChg chg="add mod">
          <ac:chgData name="Nicola Thomas" userId="S::nthomas@buckscc.gov.uk::f785bc01-36e4-4edb-9d6f-072885d0a336" providerId="AD" clId="Web-{1975EBC8-18C0-3531-92A1-2B8F99F8214C}" dt="2024-10-05T23:36:31.378" v="1044" actId="1076"/>
          <ac:spMkLst>
            <pc:docMk/>
            <pc:sldMk cId="1690915836" sldId="4478"/>
            <ac:spMk id="28" creationId="{F8CB92E6-FA89-6535-7F76-58B1FD49C455}"/>
          </ac:spMkLst>
        </pc:spChg>
        <pc:spChg chg="mod ord">
          <ac:chgData name="Nicola Thomas" userId="S::nthomas@buckscc.gov.uk::f785bc01-36e4-4edb-9d6f-072885d0a336" providerId="AD" clId="Web-{1975EBC8-18C0-3531-92A1-2B8F99F8214C}" dt="2024-10-05T23:37:09.520" v="1058" actId="1076"/>
          <ac:spMkLst>
            <pc:docMk/>
            <pc:sldMk cId="1690915836" sldId="4478"/>
            <ac:spMk id="29" creationId="{086ED567-9EF8-9EF5-F4E9-C96370A30446}"/>
          </ac:spMkLst>
        </pc:spChg>
        <pc:spChg chg="del">
          <ac:chgData name="Nicola Thomas" userId="S::nthomas@buckscc.gov.uk::f785bc01-36e4-4edb-9d6f-072885d0a336" providerId="AD" clId="Web-{1975EBC8-18C0-3531-92A1-2B8F99F8214C}" dt="2024-10-05T23:35:02.244" v="1019"/>
          <ac:spMkLst>
            <pc:docMk/>
            <pc:sldMk cId="1690915836" sldId="4478"/>
            <ac:spMk id="31" creationId="{4A1E529A-DBDD-E8FD-2A3B-462644C9E1CE}"/>
          </ac:spMkLst>
        </pc:spChg>
        <pc:spChg chg="mod ord">
          <ac:chgData name="Nicola Thomas" userId="S::nthomas@buckscc.gov.uk::f785bc01-36e4-4edb-9d6f-072885d0a336" providerId="AD" clId="Web-{1975EBC8-18C0-3531-92A1-2B8F99F8214C}" dt="2024-10-05T23:37:06.302" v="1057" actId="1076"/>
          <ac:spMkLst>
            <pc:docMk/>
            <pc:sldMk cId="1690915836" sldId="4478"/>
            <ac:spMk id="33" creationId="{71026399-0EEB-DDF7-69D3-8BD72583E23A}"/>
          </ac:spMkLst>
        </pc:spChg>
        <pc:spChg chg="del">
          <ac:chgData name="Nicola Thomas" userId="S::nthomas@buckscc.gov.uk::f785bc01-36e4-4edb-9d6f-072885d0a336" providerId="AD" clId="Web-{1975EBC8-18C0-3531-92A1-2B8F99F8214C}" dt="2024-10-05T23:12:14.515" v="380"/>
          <ac:spMkLst>
            <pc:docMk/>
            <pc:sldMk cId="1690915836" sldId="4478"/>
            <ac:spMk id="35" creationId="{036AF9E2-A3F6-3A1A-AD08-5FA482F3BACF}"/>
          </ac:spMkLst>
        </pc:spChg>
        <pc:spChg chg="del mod">
          <ac:chgData name="Nicola Thomas" userId="S::nthomas@buckscc.gov.uk::f785bc01-36e4-4edb-9d6f-072885d0a336" providerId="AD" clId="Web-{1975EBC8-18C0-3531-92A1-2B8F99F8214C}" dt="2024-10-05T23:13:11.284" v="402"/>
          <ac:spMkLst>
            <pc:docMk/>
            <pc:sldMk cId="1690915836" sldId="4478"/>
            <ac:spMk id="39" creationId="{E2B1D308-626A-C52B-5E7A-F232A6E3B132}"/>
          </ac:spMkLst>
        </pc:spChg>
        <pc:spChg chg="del">
          <ac:chgData name="Nicola Thomas" userId="S::nthomas@buckscc.gov.uk::f785bc01-36e4-4edb-9d6f-072885d0a336" providerId="AD" clId="Web-{1975EBC8-18C0-3531-92A1-2B8F99F8214C}" dt="2024-10-05T23:13:15.441" v="406"/>
          <ac:spMkLst>
            <pc:docMk/>
            <pc:sldMk cId="1690915836" sldId="4478"/>
            <ac:spMk id="41" creationId="{96BFD028-96F8-9F7B-DC0B-0082104F1654}"/>
          </ac:spMkLst>
        </pc:spChg>
        <pc:spChg chg="del">
          <ac:chgData name="Nicola Thomas" userId="S::nthomas@buckscc.gov.uk::f785bc01-36e4-4edb-9d6f-072885d0a336" providerId="AD" clId="Web-{1975EBC8-18C0-3531-92A1-2B8F99F8214C}" dt="2024-10-05T23:35:08.041" v="1020"/>
          <ac:spMkLst>
            <pc:docMk/>
            <pc:sldMk cId="1690915836" sldId="4478"/>
            <ac:spMk id="43" creationId="{66C40237-4672-08FE-41C3-5CBEC35A8BAA}"/>
          </ac:spMkLst>
        </pc:spChg>
        <pc:spChg chg="mod ord">
          <ac:chgData name="Nicola Thomas" userId="S::nthomas@buckscc.gov.uk::f785bc01-36e4-4edb-9d6f-072885d0a336" providerId="AD" clId="Web-{1975EBC8-18C0-3531-92A1-2B8F99F8214C}" dt="2024-10-05T23:36:57.598" v="1055" actId="1076"/>
          <ac:spMkLst>
            <pc:docMk/>
            <pc:sldMk cId="1690915836" sldId="4478"/>
            <ac:spMk id="45" creationId="{4F57234B-D5D2-846F-AEE6-B7ADE33EA7BD}"/>
          </ac:spMkLst>
        </pc:spChg>
        <pc:spChg chg="del">
          <ac:chgData name="Nicola Thomas" userId="S::nthomas@buckscc.gov.uk::f785bc01-36e4-4edb-9d6f-072885d0a336" providerId="AD" clId="Web-{1975EBC8-18C0-3531-92A1-2B8F99F8214C}" dt="2024-10-05T23:13:09.112" v="401"/>
          <ac:spMkLst>
            <pc:docMk/>
            <pc:sldMk cId="1690915836" sldId="4478"/>
            <ac:spMk id="47" creationId="{1FA94E6B-A606-E12D-6534-948BD7ECE17F}"/>
          </ac:spMkLst>
        </pc:spChg>
        <pc:picChg chg="add del mod">
          <ac:chgData name="Nicola Thomas" userId="S::nthomas@buckscc.gov.uk::f785bc01-36e4-4edb-9d6f-072885d0a336" providerId="AD" clId="Web-{1975EBC8-18C0-3531-92A1-2B8F99F8214C}" dt="2024-10-05T23:14:41.668" v="423"/>
          <ac:picMkLst>
            <pc:docMk/>
            <pc:sldMk cId="1690915836" sldId="4478"/>
            <ac:picMk id="12" creationId="{A4F54E00-8DF7-FEB7-B842-F0897621E418}"/>
          </ac:picMkLst>
        </pc:picChg>
        <pc:picChg chg="add del">
          <ac:chgData name="Nicola Thomas" userId="S::nthomas@buckscc.gov.uk::f785bc01-36e4-4edb-9d6f-072885d0a336" providerId="AD" clId="Web-{1975EBC8-18C0-3531-92A1-2B8F99F8214C}" dt="2024-10-05T23:18:48.658" v="493"/>
          <ac:picMkLst>
            <pc:docMk/>
            <pc:sldMk cId="1690915836" sldId="4478"/>
            <ac:picMk id="20" creationId="{870228D3-F11C-4C8D-F3BD-F42F20EB1053}"/>
          </ac:picMkLst>
        </pc:picChg>
        <pc:picChg chg="del">
          <ac:chgData name="Nicola Thomas" userId="S::nthomas@buckscc.gov.uk::f785bc01-36e4-4edb-9d6f-072885d0a336" providerId="AD" clId="Web-{1975EBC8-18C0-3531-92A1-2B8F99F8214C}" dt="2024-10-05T23:13:21.800" v="408"/>
          <ac:picMkLst>
            <pc:docMk/>
            <pc:sldMk cId="1690915836" sldId="4478"/>
            <ac:picMk id="49" creationId="{0D841D18-206A-DD8A-0598-8955BA26511C}"/>
          </ac:picMkLst>
        </pc:picChg>
        <pc:picChg chg="del">
          <ac:chgData name="Nicola Thomas" userId="S::nthomas@buckscc.gov.uk::f785bc01-36e4-4edb-9d6f-072885d0a336" providerId="AD" clId="Web-{1975EBC8-18C0-3531-92A1-2B8F99F8214C}" dt="2024-10-05T23:13:24.629" v="412"/>
          <ac:picMkLst>
            <pc:docMk/>
            <pc:sldMk cId="1690915836" sldId="4478"/>
            <ac:picMk id="51" creationId="{7F288CBC-159E-ECDA-F5E9-0D38D915F0EA}"/>
          </ac:picMkLst>
        </pc:picChg>
        <pc:picChg chg="del">
          <ac:chgData name="Nicola Thomas" userId="S::nthomas@buckscc.gov.uk::f785bc01-36e4-4edb-9d6f-072885d0a336" providerId="AD" clId="Web-{1975EBC8-18C0-3531-92A1-2B8F99F8214C}" dt="2024-10-05T23:13:22.441" v="409"/>
          <ac:picMkLst>
            <pc:docMk/>
            <pc:sldMk cId="1690915836" sldId="4478"/>
            <ac:picMk id="53" creationId="{83BD558D-9333-98FE-9AEF-3B1D88C60F0E}"/>
          </ac:picMkLst>
        </pc:picChg>
        <pc:picChg chg="del">
          <ac:chgData name="Nicola Thomas" userId="S::nthomas@buckscc.gov.uk::f785bc01-36e4-4edb-9d6f-072885d0a336" providerId="AD" clId="Web-{1975EBC8-18C0-3531-92A1-2B8F99F8214C}" dt="2024-10-05T23:13:23.769" v="411"/>
          <ac:picMkLst>
            <pc:docMk/>
            <pc:sldMk cId="1690915836" sldId="4478"/>
            <ac:picMk id="55" creationId="{0C54BF25-ABF0-34AD-FF05-A72432A13F61}"/>
          </ac:picMkLst>
        </pc:picChg>
        <pc:picChg chg="del">
          <ac:chgData name="Nicola Thomas" userId="S::nthomas@buckscc.gov.uk::f785bc01-36e4-4edb-9d6f-072885d0a336" providerId="AD" clId="Web-{1975EBC8-18C0-3531-92A1-2B8F99F8214C}" dt="2024-10-05T23:13:23.175" v="410"/>
          <ac:picMkLst>
            <pc:docMk/>
            <pc:sldMk cId="1690915836" sldId="4478"/>
            <ac:picMk id="57" creationId="{AA9B21BD-34BF-9F7D-7EDF-DDF96BD2C6DF}"/>
          </ac:picMkLst>
        </pc:picChg>
        <pc:cxnChg chg="del">
          <ac:chgData name="Nicola Thomas" userId="S::nthomas@buckscc.gov.uk::f785bc01-36e4-4edb-9d6f-072885d0a336" providerId="AD" clId="Web-{1975EBC8-18C0-3531-92A1-2B8F99F8214C}" dt="2024-10-05T23:12:17.062" v="382"/>
          <ac:cxnSpMkLst>
            <pc:docMk/>
            <pc:sldMk cId="1690915836" sldId="4478"/>
            <ac:cxnSpMk id="3" creationId="{63FEA57A-4FC9-97C7-ED57-100A8A8631F5}"/>
          </ac:cxnSpMkLst>
        </pc:cxnChg>
        <pc:cxnChg chg="add del">
          <ac:chgData name="Nicola Thomas" userId="S::nthomas@buckscc.gov.uk::f785bc01-36e4-4edb-9d6f-072885d0a336" providerId="AD" clId="Web-{1975EBC8-18C0-3531-92A1-2B8F99F8214C}" dt="2024-10-05T23:13:14.722" v="405"/>
          <ac:cxnSpMkLst>
            <pc:docMk/>
            <pc:sldMk cId="1690915836" sldId="4478"/>
            <ac:cxnSpMk id="4" creationId="{563B6DB8-B70C-3A0D-AE07-5A72855B74ED}"/>
          </ac:cxnSpMkLst>
        </pc:cxnChg>
        <pc:cxnChg chg="add del">
          <ac:chgData name="Nicola Thomas" userId="S::nthomas@buckscc.gov.uk::f785bc01-36e4-4edb-9d6f-072885d0a336" providerId="AD" clId="Web-{1975EBC8-18C0-3531-92A1-2B8F99F8214C}" dt="2024-10-05T23:13:13.519" v="404"/>
          <ac:cxnSpMkLst>
            <pc:docMk/>
            <pc:sldMk cId="1690915836" sldId="4478"/>
            <ac:cxnSpMk id="6" creationId="{0821E7C6-1538-8091-1074-C3029B637500}"/>
          </ac:cxnSpMkLst>
        </pc:cxnChg>
        <pc:cxnChg chg="del">
          <ac:chgData name="Nicola Thomas" userId="S::nthomas@buckscc.gov.uk::f785bc01-36e4-4edb-9d6f-072885d0a336" providerId="AD" clId="Web-{1975EBC8-18C0-3531-92A1-2B8F99F8214C}" dt="2024-10-05T23:12:16.203" v="381"/>
          <ac:cxnSpMkLst>
            <pc:docMk/>
            <pc:sldMk cId="1690915836" sldId="4478"/>
            <ac:cxnSpMk id="18" creationId="{3AD707C8-07EC-0698-A850-9AA90199D31D}"/>
          </ac:cxnSpMkLst>
        </pc:cxnChg>
      </pc:sldChg>
      <pc:sldChg chg="modNotes">
        <pc:chgData name="Nicola Thomas" userId="S::nthomas@buckscc.gov.uk::f785bc01-36e4-4edb-9d6f-072885d0a336" providerId="AD" clId="Web-{1975EBC8-18C0-3531-92A1-2B8F99F8214C}" dt="2024-10-05T23:49:02.447" v="1226"/>
        <pc:sldMkLst>
          <pc:docMk/>
          <pc:sldMk cId="4001573079" sldId="4490"/>
        </pc:sldMkLst>
      </pc:sldChg>
      <pc:sldChg chg="addSp delSp modSp add replId modNotes">
        <pc:chgData name="Nicola Thomas" userId="S::nthomas@buckscc.gov.uk::f785bc01-36e4-4edb-9d6f-072885d0a336" providerId="AD" clId="Web-{1975EBC8-18C0-3531-92A1-2B8F99F8214C}" dt="2024-10-05T23:48:13.178" v="1224"/>
        <pc:sldMkLst>
          <pc:docMk/>
          <pc:sldMk cId="703090193" sldId="4498"/>
        </pc:sldMkLst>
        <pc:spChg chg="mod">
          <ac:chgData name="Nicola Thomas" userId="S::nthomas@buckscc.gov.uk::f785bc01-36e4-4edb-9d6f-072885d0a336" providerId="AD" clId="Web-{1975EBC8-18C0-3531-92A1-2B8F99F8214C}" dt="2024-10-05T23:47:09.690" v="1205" actId="20577"/>
          <ac:spMkLst>
            <pc:docMk/>
            <pc:sldMk cId="703090193" sldId="4498"/>
            <ac:spMk id="2" creationId="{09C7A868-E490-07A3-C04C-26B1717C1CF2}"/>
          </ac:spMkLst>
        </pc:spChg>
        <pc:spChg chg="mod">
          <ac:chgData name="Nicola Thomas" userId="S::nthomas@buckscc.gov.uk::f785bc01-36e4-4edb-9d6f-072885d0a336" providerId="AD" clId="Web-{1975EBC8-18C0-3531-92A1-2B8F99F8214C}" dt="2024-10-05T23:21:12.405" v="565" actId="1076"/>
          <ac:spMkLst>
            <pc:docMk/>
            <pc:sldMk cId="703090193" sldId="4498"/>
            <ac:spMk id="5" creationId="{BD658B78-4F35-6853-CB92-1FFE67A6330A}"/>
          </ac:spMkLst>
        </pc:spChg>
        <pc:spChg chg="del">
          <ac:chgData name="Nicola Thomas" userId="S::nthomas@buckscc.gov.uk::f785bc01-36e4-4edb-9d6f-072885d0a336" providerId="AD" clId="Web-{1975EBC8-18C0-3531-92A1-2B8F99F8214C}" dt="2024-10-05T23:19:37.381" v="540"/>
          <ac:spMkLst>
            <pc:docMk/>
            <pc:sldMk cId="703090193" sldId="4498"/>
            <ac:spMk id="7" creationId="{CB0F1E43-0446-60B7-A75B-C7CA0427ABD2}"/>
          </ac:spMkLst>
        </pc:spChg>
        <pc:spChg chg="add mod">
          <ac:chgData name="Nicola Thomas" userId="S::nthomas@buckscc.gov.uk::f785bc01-36e4-4edb-9d6f-072885d0a336" providerId="AD" clId="Web-{1975EBC8-18C0-3531-92A1-2B8F99F8214C}" dt="2024-10-05T23:46:22.562" v="1177" actId="1076"/>
          <ac:spMkLst>
            <pc:docMk/>
            <pc:sldMk cId="703090193" sldId="4498"/>
            <ac:spMk id="8" creationId="{F84FEBAB-48B1-DEB6-5AAF-82FEDE7983FC}"/>
          </ac:spMkLst>
        </pc:spChg>
        <pc:spChg chg="del">
          <ac:chgData name="Nicola Thomas" userId="S::nthomas@buckscc.gov.uk::f785bc01-36e4-4edb-9d6f-072885d0a336" providerId="AD" clId="Web-{1975EBC8-18C0-3531-92A1-2B8F99F8214C}" dt="2024-10-05T23:19:46.491" v="547"/>
          <ac:spMkLst>
            <pc:docMk/>
            <pc:sldMk cId="703090193" sldId="4498"/>
            <ac:spMk id="9" creationId="{7C752327-4CE3-405A-5D84-7FADB44EB43A}"/>
          </ac:spMkLst>
        </pc:spChg>
        <pc:spChg chg="add mod">
          <ac:chgData name="Nicola Thomas" userId="S::nthomas@buckscc.gov.uk::f785bc01-36e4-4edb-9d6f-072885d0a336" providerId="AD" clId="Web-{1975EBC8-18C0-3531-92A1-2B8F99F8214C}" dt="2024-10-05T23:46:30.453" v="1180" actId="1076"/>
          <ac:spMkLst>
            <pc:docMk/>
            <pc:sldMk cId="703090193" sldId="4498"/>
            <ac:spMk id="10" creationId="{F1D127F3-F0E7-1450-9D54-A22DDC53FE96}"/>
          </ac:spMkLst>
        </pc:spChg>
        <pc:spChg chg="del">
          <ac:chgData name="Nicola Thomas" userId="S::nthomas@buckscc.gov.uk::f785bc01-36e4-4edb-9d6f-072885d0a336" providerId="AD" clId="Web-{1975EBC8-18C0-3531-92A1-2B8F99F8214C}" dt="2024-10-05T23:19:07.112" v="499"/>
          <ac:spMkLst>
            <pc:docMk/>
            <pc:sldMk cId="703090193" sldId="4498"/>
            <ac:spMk id="11" creationId="{8E0726BB-A1B8-47CE-E403-C6644546347F}"/>
          </ac:spMkLst>
        </pc:spChg>
        <pc:spChg chg="add del mod">
          <ac:chgData name="Nicola Thomas" userId="S::nthomas@buckscc.gov.uk::f785bc01-36e4-4edb-9d6f-072885d0a336" providerId="AD" clId="Web-{1975EBC8-18C0-3531-92A1-2B8F99F8214C}" dt="2024-10-05T23:46:17.124" v="1175"/>
          <ac:spMkLst>
            <pc:docMk/>
            <pc:sldMk cId="703090193" sldId="4498"/>
            <ac:spMk id="13" creationId="{EC61B8EC-7C9F-316F-53AD-AD45712312D6}"/>
          </ac:spMkLst>
        </pc:spChg>
        <pc:spChg chg="add del mod">
          <ac:chgData name="Nicola Thomas" userId="S::nthomas@buckscc.gov.uk::f785bc01-36e4-4edb-9d6f-072885d0a336" providerId="AD" clId="Web-{1975EBC8-18C0-3531-92A1-2B8F99F8214C}" dt="2024-10-05T23:46:26.437" v="1179"/>
          <ac:spMkLst>
            <pc:docMk/>
            <pc:sldMk cId="703090193" sldId="4498"/>
            <ac:spMk id="14" creationId="{DD5842A9-3FFF-58F6-BADF-ACEE0291016B}"/>
          </ac:spMkLst>
        </pc:spChg>
        <pc:spChg chg="mod">
          <ac:chgData name="Nicola Thomas" userId="S::nthomas@buckscc.gov.uk::f785bc01-36e4-4edb-9d6f-072885d0a336" providerId="AD" clId="Web-{1975EBC8-18C0-3531-92A1-2B8F99F8214C}" dt="2024-10-05T23:24:06.275" v="612"/>
          <ac:spMkLst>
            <pc:docMk/>
            <pc:sldMk cId="703090193" sldId="4498"/>
            <ac:spMk id="17" creationId="{B1747A50-F872-6B8E-2532-E8184306DA98}"/>
          </ac:spMkLst>
        </pc:spChg>
        <pc:spChg chg="mod">
          <ac:chgData name="Nicola Thomas" userId="S::nthomas@buckscc.gov.uk::f785bc01-36e4-4edb-9d6f-072885d0a336" providerId="AD" clId="Web-{1975EBC8-18C0-3531-92A1-2B8F99F8214C}" dt="2024-10-05T23:44:03.827" v="1132"/>
          <ac:spMkLst>
            <pc:docMk/>
            <pc:sldMk cId="703090193" sldId="4498"/>
            <ac:spMk id="19" creationId="{51E9BE82-0F9E-E0E3-C519-197C6C8B712A}"/>
          </ac:spMkLst>
        </pc:spChg>
        <pc:spChg chg="del">
          <ac:chgData name="Nicola Thomas" userId="S::nthomas@buckscc.gov.uk::f785bc01-36e4-4edb-9d6f-072885d0a336" providerId="AD" clId="Web-{1975EBC8-18C0-3531-92A1-2B8F99F8214C}" dt="2024-10-05T23:20:13.855" v="553"/>
          <ac:spMkLst>
            <pc:docMk/>
            <pc:sldMk cId="703090193" sldId="4498"/>
            <ac:spMk id="21" creationId="{7544C468-6332-13AF-C9F9-4A9A15B76D17}"/>
          </ac:spMkLst>
        </pc:spChg>
        <pc:spChg chg="del mod">
          <ac:chgData name="Nicola Thomas" userId="S::nthomas@buckscc.gov.uk::f785bc01-36e4-4edb-9d6f-072885d0a336" providerId="AD" clId="Web-{1975EBC8-18C0-3531-92A1-2B8F99F8214C}" dt="2024-10-05T23:21:30.390" v="570"/>
          <ac:spMkLst>
            <pc:docMk/>
            <pc:sldMk cId="703090193" sldId="4498"/>
            <ac:spMk id="23" creationId="{259C3E79-A52E-D02C-ED19-BC8C69F0D46A}"/>
          </ac:spMkLst>
        </pc:spChg>
        <pc:spChg chg="mod ord">
          <ac:chgData name="Nicola Thomas" userId="S::nthomas@buckscc.gov.uk::f785bc01-36e4-4edb-9d6f-072885d0a336" providerId="AD" clId="Web-{1975EBC8-18C0-3531-92A1-2B8F99F8214C}" dt="2024-10-05T23:46:43.173" v="1184" actId="1076"/>
          <ac:spMkLst>
            <pc:docMk/>
            <pc:sldMk cId="703090193" sldId="4498"/>
            <ac:spMk id="25" creationId="{F7BF1531-5625-360F-C0CE-758E9051DB1D}"/>
          </ac:spMkLst>
        </pc:spChg>
        <pc:spChg chg="del">
          <ac:chgData name="Nicola Thomas" userId="S::nthomas@buckscc.gov.uk::f785bc01-36e4-4edb-9d6f-072885d0a336" providerId="AD" clId="Web-{1975EBC8-18C0-3531-92A1-2B8F99F8214C}" dt="2024-10-05T23:20:07.101" v="551"/>
          <ac:spMkLst>
            <pc:docMk/>
            <pc:sldMk cId="703090193" sldId="4498"/>
            <ac:spMk id="27" creationId="{5C788E3B-5ECD-7010-FA4C-A9EA205BD4D8}"/>
          </ac:spMkLst>
        </pc:spChg>
        <pc:spChg chg="del">
          <ac:chgData name="Nicola Thomas" userId="S::nthomas@buckscc.gov.uk::f785bc01-36e4-4edb-9d6f-072885d0a336" providerId="AD" clId="Web-{1975EBC8-18C0-3531-92A1-2B8F99F8214C}" dt="2024-10-05T23:19:47.897" v="548"/>
          <ac:spMkLst>
            <pc:docMk/>
            <pc:sldMk cId="703090193" sldId="4498"/>
            <ac:spMk id="29" creationId="{086ED567-9EF8-9EF5-F4E9-C96370A30446}"/>
          </ac:spMkLst>
        </pc:spChg>
        <pc:spChg chg="del">
          <ac:chgData name="Nicola Thomas" userId="S::nthomas@buckscc.gov.uk::f785bc01-36e4-4edb-9d6f-072885d0a336" providerId="AD" clId="Web-{1975EBC8-18C0-3531-92A1-2B8F99F8214C}" dt="2024-10-05T23:19:45.194" v="546"/>
          <ac:spMkLst>
            <pc:docMk/>
            <pc:sldMk cId="703090193" sldId="4498"/>
            <ac:spMk id="31" creationId="{4A1E529A-DBDD-E8FD-2A3B-462644C9E1CE}"/>
          </ac:spMkLst>
        </pc:spChg>
        <pc:spChg chg="del">
          <ac:chgData name="Nicola Thomas" userId="S::nthomas@buckscc.gov.uk::f785bc01-36e4-4edb-9d6f-072885d0a336" providerId="AD" clId="Web-{1975EBC8-18C0-3531-92A1-2B8F99F8214C}" dt="2024-10-05T23:19:44.428" v="545"/>
          <ac:spMkLst>
            <pc:docMk/>
            <pc:sldMk cId="703090193" sldId="4498"/>
            <ac:spMk id="33" creationId="{71026399-0EEB-DDF7-69D3-8BD72583E23A}"/>
          </ac:spMkLst>
        </pc:spChg>
        <pc:spChg chg="mod">
          <ac:chgData name="Nicola Thomas" userId="S::nthomas@buckscc.gov.uk::f785bc01-36e4-4edb-9d6f-072885d0a336" providerId="AD" clId="Web-{1975EBC8-18C0-3531-92A1-2B8F99F8214C}" dt="2024-10-05T23:46:21.312" v="1176" actId="1076"/>
          <ac:spMkLst>
            <pc:docMk/>
            <pc:sldMk cId="703090193" sldId="4498"/>
            <ac:spMk id="35" creationId="{036AF9E2-A3F6-3A1A-AD08-5FA482F3BACF}"/>
          </ac:spMkLst>
        </pc:spChg>
        <pc:spChg chg="mod">
          <ac:chgData name="Nicola Thomas" userId="S::nthomas@buckscc.gov.uk::f785bc01-36e4-4edb-9d6f-072885d0a336" providerId="AD" clId="Web-{1975EBC8-18C0-3531-92A1-2B8F99F8214C}" dt="2024-10-05T23:21:07.670" v="564" actId="1076"/>
          <ac:spMkLst>
            <pc:docMk/>
            <pc:sldMk cId="703090193" sldId="4498"/>
            <ac:spMk id="39" creationId="{E2B1D308-626A-C52B-5E7A-F232A6E3B132}"/>
          </ac:spMkLst>
        </pc:spChg>
        <pc:spChg chg="mod">
          <ac:chgData name="Nicola Thomas" userId="S::nthomas@buckscc.gov.uk::f785bc01-36e4-4edb-9d6f-072885d0a336" providerId="AD" clId="Web-{1975EBC8-18C0-3531-92A1-2B8F99F8214C}" dt="2024-10-05T23:21:15.499" v="566" actId="1076"/>
          <ac:spMkLst>
            <pc:docMk/>
            <pc:sldMk cId="703090193" sldId="4498"/>
            <ac:spMk id="41" creationId="{96BFD028-96F8-9F7B-DC0B-0082104F1654}"/>
          </ac:spMkLst>
        </pc:spChg>
        <pc:spChg chg="del">
          <ac:chgData name="Nicola Thomas" userId="S::nthomas@buckscc.gov.uk::f785bc01-36e4-4edb-9d6f-072885d0a336" providerId="AD" clId="Web-{1975EBC8-18C0-3531-92A1-2B8F99F8214C}" dt="2024-10-05T23:19:41.912" v="543"/>
          <ac:spMkLst>
            <pc:docMk/>
            <pc:sldMk cId="703090193" sldId="4498"/>
            <ac:spMk id="43" creationId="{66C40237-4672-08FE-41C3-5CBEC35A8BAA}"/>
          </ac:spMkLst>
        </pc:spChg>
        <pc:spChg chg="del mod">
          <ac:chgData name="Nicola Thomas" userId="S::nthomas@buckscc.gov.uk::f785bc01-36e4-4edb-9d6f-072885d0a336" providerId="AD" clId="Web-{1975EBC8-18C0-3531-92A1-2B8F99F8214C}" dt="2024-10-05T23:19:43.256" v="544"/>
          <ac:spMkLst>
            <pc:docMk/>
            <pc:sldMk cId="703090193" sldId="4498"/>
            <ac:spMk id="45" creationId="{4F57234B-D5D2-846F-AEE6-B7ADE33EA7BD}"/>
          </ac:spMkLst>
        </pc:spChg>
        <pc:spChg chg="mod">
          <ac:chgData name="Nicola Thomas" userId="S::nthomas@buckscc.gov.uk::f785bc01-36e4-4edb-9d6f-072885d0a336" providerId="AD" clId="Web-{1975EBC8-18C0-3531-92A1-2B8F99F8214C}" dt="2024-10-05T23:21:03.842" v="563" actId="1076"/>
          <ac:spMkLst>
            <pc:docMk/>
            <pc:sldMk cId="703090193" sldId="4498"/>
            <ac:spMk id="47" creationId="{1FA94E6B-A606-E12D-6534-948BD7ECE17F}"/>
          </ac:spMkLst>
        </pc:spChg>
        <pc:picChg chg="del">
          <ac:chgData name="Nicola Thomas" userId="S::nthomas@buckscc.gov.uk::f785bc01-36e4-4edb-9d6f-072885d0a336" providerId="AD" clId="Web-{1975EBC8-18C0-3531-92A1-2B8F99F8214C}" dt="2024-10-05T23:19:04.987" v="498"/>
          <ac:picMkLst>
            <pc:docMk/>
            <pc:sldMk cId="703090193" sldId="4498"/>
            <ac:picMk id="49" creationId="{0D841D18-206A-DD8A-0598-8955BA26511C}"/>
          </ac:picMkLst>
        </pc:picChg>
        <pc:picChg chg="del">
          <ac:chgData name="Nicola Thomas" userId="S::nthomas@buckscc.gov.uk::f785bc01-36e4-4edb-9d6f-072885d0a336" providerId="AD" clId="Web-{1975EBC8-18C0-3531-92A1-2B8F99F8214C}" dt="2024-10-05T23:19:02.096" v="494"/>
          <ac:picMkLst>
            <pc:docMk/>
            <pc:sldMk cId="703090193" sldId="4498"/>
            <ac:picMk id="51" creationId="{7F288CBC-159E-ECDA-F5E9-0D38D915F0EA}"/>
          </ac:picMkLst>
        </pc:picChg>
        <pc:picChg chg="del">
          <ac:chgData name="Nicola Thomas" userId="S::nthomas@buckscc.gov.uk::f785bc01-36e4-4edb-9d6f-072885d0a336" providerId="AD" clId="Web-{1975EBC8-18C0-3531-92A1-2B8F99F8214C}" dt="2024-10-05T23:19:04.065" v="497"/>
          <ac:picMkLst>
            <pc:docMk/>
            <pc:sldMk cId="703090193" sldId="4498"/>
            <ac:picMk id="53" creationId="{83BD558D-9333-98FE-9AEF-3B1D88C60F0E}"/>
          </ac:picMkLst>
        </pc:picChg>
        <pc:picChg chg="del">
          <ac:chgData name="Nicola Thomas" userId="S::nthomas@buckscc.gov.uk::f785bc01-36e4-4edb-9d6f-072885d0a336" providerId="AD" clId="Web-{1975EBC8-18C0-3531-92A1-2B8F99F8214C}" dt="2024-10-05T23:19:02.909" v="495"/>
          <ac:picMkLst>
            <pc:docMk/>
            <pc:sldMk cId="703090193" sldId="4498"/>
            <ac:picMk id="55" creationId="{0C54BF25-ABF0-34AD-FF05-A72432A13F61}"/>
          </ac:picMkLst>
        </pc:picChg>
        <pc:picChg chg="del">
          <ac:chgData name="Nicola Thomas" userId="S::nthomas@buckscc.gov.uk::f785bc01-36e4-4edb-9d6f-072885d0a336" providerId="AD" clId="Web-{1975EBC8-18C0-3531-92A1-2B8F99F8214C}" dt="2024-10-05T23:19:03.503" v="496"/>
          <ac:picMkLst>
            <pc:docMk/>
            <pc:sldMk cId="703090193" sldId="4498"/>
            <ac:picMk id="57" creationId="{AA9B21BD-34BF-9F7D-7EDF-DDF96BD2C6DF}"/>
          </ac:picMkLst>
        </pc:picChg>
        <pc:cxnChg chg="del">
          <ac:chgData name="Nicola Thomas" userId="S::nthomas@buckscc.gov.uk::f785bc01-36e4-4edb-9d6f-072885d0a336" providerId="AD" clId="Web-{1975EBC8-18C0-3531-92A1-2B8F99F8214C}" dt="2024-10-05T23:25:20.248" v="636"/>
          <ac:cxnSpMkLst>
            <pc:docMk/>
            <pc:sldMk cId="703090193" sldId="4498"/>
            <ac:cxnSpMk id="3" creationId="{63FEA57A-4FC9-97C7-ED57-100A8A8631F5}"/>
          </ac:cxnSpMkLst>
        </pc:cxnChg>
        <pc:cxnChg chg="del">
          <ac:chgData name="Nicola Thomas" userId="S::nthomas@buckscc.gov.uk::f785bc01-36e4-4edb-9d6f-072885d0a336" providerId="AD" clId="Web-{1975EBC8-18C0-3531-92A1-2B8F99F8214C}" dt="2024-10-05T23:25:15.326" v="633"/>
          <ac:cxnSpMkLst>
            <pc:docMk/>
            <pc:sldMk cId="703090193" sldId="4498"/>
            <ac:cxnSpMk id="4" creationId="{563B6DB8-B70C-3A0D-AE07-5A72855B74ED}"/>
          </ac:cxnSpMkLst>
        </pc:cxnChg>
        <pc:cxnChg chg="del">
          <ac:chgData name="Nicola Thomas" userId="S::nthomas@buckscc.gov.uk::f785bc01-36e4-4edb-9d6f-072885d0a336" providerId="AD" clId="Web-{1975EBC8-18C0-3531-92A1-2B8F99F8214C}" dt="2024-10-05T23:25:16.889" v="634"/>
          <ac:cxnSpMkLst>
            <pc:docMk/>
            <pc:sldMk cId="703090193" sldId="4498"/>
            <ac:cxnSpMk id="6" creationId="{0821E7C6-1538-8091-1074-C3029B637500}"/>
          </ac:cxnSpMkLst>
        </pc:cxnChg>
        <pc:cxnChg chg="del">
          <ac:chgData name="Nicola Thomas" userId="S::nthomas@buckscc.gov.uk::f785bc01-36e4-4edb-9d6f-072885d0a336" providerId="AD" clId="Web-{1975EBC8-18C0-3531-92A1-2B8F99F8214C}" dt="2024-10-05T23:25:17.936" v="635"/>
          <ac:cxnSpMkLst>
            <pc:docMk/>
            <pc:sldMk cId="703090193" sldId="4498"/>
            <ac:cxnSpMk id="18" creationId="{3AD707C8-07EC-0698-A850-9AA90199D31D}"/>
          </ac:cxnSpMkLst>
        </pc:cxnChg>
      </pc:sldChg>
      <pc:sldChg chg="add del replId">
        <pc:chgData name="Nicola Thomas" userId="S::nthomas@buckscc.gov.uk::f785bc01-36e4-4edb-9d6f-072885d0a336" providerId="AD" clId="Web-{1975EBC8-18C0-3531-92A1-2B8F99F8214C}" dt="2024-10-05T23:37:48.867" v="1066"/>
        <pc:sldMkLst>
          <pc:docMk/>
          <pc:sldMk cId="4038050925" sldId="4499"/>
        </pc:sldMkLst>
      </pc:sldChg>
    </pc:docChg>
  </pc:docChgLst>
  <pc:docChgLst>
    <pc:chgData name="David Sutherland" userId="143d6aec-8dc3-4214-b14f-255eb209948b" providerId="ADAL" clId="{405C6C00-7456-43C4-8994-1E449D098DFC}"/>
    <pc:docChg chg="modSld">
      <pc:chgData name="David Sutherland" userId="143d6aec-8dc3-4214-b14f-255eb209948b" providerId="ADAL" clId="{405C6C00-7456-43C4-8994-1E449D098DFC}" dt="2024-08-14T13:37:53.861" v="43" actId="20577"/>
      <pc:docMkLst>
        <pc:docMk/>
      </pc:docMkLst>
      <pc:sldChg chg="modSp mod">
        <pc:chgData name="David Sutherland" userId="143d6aec-8dc3-4214-b14f-255eb209948b" providerId="ADAL" clId="{405C6C00-7456-43C4-8994-1E449D098DFC}" dt="2024-08-14T13:37:53.861" v="43" actId="20577"/>
        <pc:sldMkLst>
          <pc:docMk/>
          <pc:sldMk cId="4127221890" sldId="278"/>
        </pc:sldMkLst>
        <pc:spChg chg="mod">
          <ac:chgData name="David Sutherland" userId="143d6aec-8dc3-4214-b14f-255eb209948b" providerId="ADAL" clId="{405C6C00-7456-43C4-8994-1E449D098DFC}" dt="2024-08-14T13:37:53.861" v="43" actId="20577"/>
          <ac:spMkLst>
            <pc:docMk/>
            <pc:sldMk cId="4127221890" sldId="278"/>
            <ac:spMk id="3" creationId="{B974AA81-A295-75C3-DC09-C0C7EBDECE97}"/>
          </ac:spMkLst>
        </pc:spChg>
      </pc:sldChg>
    </pc:docChg>
  </pc:docChgLst>
  <pc:docChgLst>
    <pc:chgData name="Nicola Thomas" userId="S::nthomas@buckscc.gov.uk::f785bc01-36e4-4edb-9d6f-072885d0a336" providerId="AD" clId="Web-{F0BDD412-3124-6608-7590-C8877D08C33E}"/>
    <pc:docChg chg="modSld">
      <pc:chgData name="Nicola Thomas" userId="S::nthomas@buckscc.gov.uk::f785bc01-36e4-4edb-9d6f-072885d0a336" providerId="AD" clId="Web-{F0BDD412-3124-6608-7590-C8877D08C33E}" dt="2024-10-06T09:24:14.970" v="4"/>
      <pc:docMkLst>
        <pc:docMk/>
      </pc:docMkLst>
      <pc:sldChg chg="modSp">
        <pc:chgData name="Nicola Thomas" userId="S::nthomas@buckscc.gov.uk::f785bc01-36e4-4edb-9d6f-072885d0a336" providerId="AD" clId="Web-{F0BDD412-3124-6608-7590-C8877D08C33E}" dt="2024-10-06T09:24:14.970" v="4"/>
        <pc:sldMkLst>
          <pc:docMk/>
          <pc:sldMk cId="1767150110" sldId="4495"/>
        </pc:sldMkLst>
        <pc:graphicFrameChg chg="mod modGraphic">
          <ac:chgData name="Nicola Thomas" userId="S::nthomas@buckscc.gov.uk::f785bc01-36e4-4edb-9d6f-072885d0a336" providerId="AD" clId="Web-{F0BDD412-3124-6608-7590-C8877D08C33E}" dt="2024-10-06T09:24:14.970" v="4"/>
          <ac:graphicFrameMkLst>
            <pc:docMk/>
            <pc:sldMk cId="1767150110" sldId="4495"/>
            <ac:graphicFrameMk id="4" creationId="{1AF5745D-EFD0-E5E1-DB04-D02A06C498E4}"/>
          </ac:graphicFrameMkLst>
        </pc:graphicFrameChg>
      </pc:sldChg>
      <pc:sldChg chg="delSp">
        <pc:chgData name="Nicola Thomas" userId="S::nthomas@buckscc.gov.uk::f785bc01-36e4-4edb-9d6f-072885d0a336" providerId="AD" clId="Web-{F0BDD412-3124-6608-7590-C8877D08C33E}" dt="2024-10-06T09:24:04.845" v="2"/>
        <pc:sldMkLst>
          <pc:docMk/>
          <pc:sldMk cId="2336338861" sldId="4496"/>
        </pc:sldMkLst>
        <pc:spChg chg="del">
          <ac:chgData name="Nicola Thomas" userId="S::nthomas@buckscc.gov.uk::f785bc01-36e4-4edb-9d6f-072885d0a336" providerId="AD" clId="Web-{F0BDD412-3124-6608-7590-C8877D08C33E}" dt="2024-10-06T09:24:01.720" v="1"/>
          <ac:spMkLst>
            <pc:docMk/>
            <pc:sldMk cId="2336338861" sldId="4496"/>
            <ac:spMk id="2" creationId="{AC0C54B6-7F3E-A0A1-95D2-C0D5428FD497}"/>
          </ac:spMkLst>
        </pc:spChg>
        <pc:spChg chg="del">
          <ac:chgData name="Nicola Thomas" userId="S::nthomas@buckscc.gov.uk::f785bc01-36e4-4edb-9d6f-072885d0a336" providerId="AD" clId="Web-{F0BDD412-3124-6608-7590-C8877D08C33E}" dt="2024-10-06T09:24:04.845" v="2"/>
          <ac:spMkLst>
            <pc:docMk/>
            <pc:sldMk cId="2336338861" sldId="4496"/>
            <ac:spMk id="3" creationId="{073D3FE8-ABBF-98CD-8197-0A33C87D8976}"/>
          </ac:spMkLst>
        </pc:spChg>
      </pc:sldChg>
      <pc:sldChg chg="delSp">
        <pc:chgData name="Nicola Thomas" userId="S::nthomas@buckscc.gov.uk::f785bc01-36e4-4edb-9d6f-072885d0a336" providerId="AD" clId="Web-{F0BDD412-3124-6608-7590-C8877D08C33E}" dt="2024-10-06T09:23:57.454" v="0"/>
        <pc:sldMkLst>
          <pc:docMk/>
          <pc:sldMk cId="3982322788" sldId="4497"/>
        </pc:sldMkLst>
        <pc:spChg chg="del">
          <ac:chgData name="Nicola Thomas" userId="S::nthomas@buckscc.gov.uk::f785bc01-36e4-4edb-9d6f-072885d0a336" providerId="AD" clId="Web-{F0BDD412-3124-6608-7590-C8877D08C33E}" dt="2024-10-06T09:23:57.454" v="0"/>
          <ac:spMkLst>
            <pc:docMk/>
            <pc:sldMk cId="3982322788" sldId="4497"/>
            <ac:spMk id="2" creationId="{2CB1C18F-EBB9-1E9B-509B-7F052A6EA2B0}"/>
          </ac:spMkLst>
        </pc:spChg>
      </pc:sldChg>
    </pc:docChg>
  </pc:docChgLst>
  <pc:docChgLst>
    <pc:chgData name="Nicola Thomas" userId="S::nthomas@buckscc.gov.uk::f785bc01-36e4-4edb-9d6f-072885d0a336" providerId="AD" clId="Web-{A1131CA2-BD0B-C8DF-B6BE-11032DC54DF0}"/>
    <pc:docChg chg="modSld">
      <pc:chgData name="Nicola Thomas" userId="S::nthomas@buckscc.gov.uk::f785bc01-36e4-4edb-9d6f-072885d0a336" providerId="AD" clId="Web-{A1131CA2-BD0B-C8DF-B6BE-11032DC54DF0}" dt="2024-10-03T18:57:57.700" v="1028" actId="20577"/>
      <pc:docMkLst>
        <pc:docMk/>
      </pc:docMkLst>
      <pc:sldChg chg="modSp">
        <pc:chgData name="Nicola Thomas" userId="S::nthomas@buckscc.gov.uk::f785bc01-36e4-4edb-9d6f-072885d0a336" providerId="AD" clId="Web-{A1131CA2-BD0B-C8DF-B6BE-11032DC54DF0}" dt="2024-10-03T18:48:53.965" v="461"/>
        <pc:sldMkLst>
          <pc:docMk/>
          <pc:sldMk cId="2524185061" sldId="269"/>
        </pc:sldMkLst>
        <pc:graphicFrameChg chg="mod modGraphic">
          <ac:chgData name="Nicola Thomas" userId="S::nthomas@buckscc.gov.uk::f785bc01-36e4-4edb-9d6f-072885d0a336" providerId="AD" clId="Web-{A1131CA2-BD0B-C8DF-B6BE-11032DC54DF0}" dt="2024-10-03T18:48:53.965" v="461"/>
          <ac:graphicFrameMkLst>
            <pc:docMk/>
            <pc:sldMk cId="2524185061" sldId="269"/>
            <ac:graphicFrameMk id="4" creationId="{EEA7276C-1482-55DB-A95C-63EFD302D8AD}"/>
          </ac:graphicFrameMkLst>
        </pc:graphicFrameChg>
      </pc:sldChg>
      <pc:sldChg chg="modNotes">
        <pc:chgData name="Nicola Thomas" userId="S::nthomas@buckscc.gov.uk::f785bc01-36e4-4edb-9d6f-072885d0a336" providerId="AD" clId="Web-{A1131CA2-BD0B-C8DF-B6BE-11032DC54DF0}" dt="2024-10-03T18:49:36.967" v="634"/>
        <pc:sldMkLst>
          <pc:docMk/>
          <pc:sldMk cId="0" sldId="4475"/>
        </pc:sldMkLst>
      </pc:sldChg>
      <pc:sldChg chg="addSp modSp">
        <pc:chgData name="Nicola Thomas" userId="S::nthomas@buckscc.gov.uk::f785bc01-36e4-4edb-9d6f-072885d0a336" providerId="AD" clId="Web-{A1131CA2-BD0B-C8DF-B6BE-11032DC54DF0}" dt="2024-10-03T18:57:57.700" v="1028" actId="20577"/>
        <pc:sldMkLst>
          <pc:docMk/>
          <pc:sldMk cId="4279225272" sldId="4476"/>
        </pc:sldMkLst>
        <pc:spChg chg="add mod">
          <ac:chgData name="Nicola Thomas" userId="S::nthomas@buckscc.gov.uk::f785bc01-36e4-4edb-9d6f-072885d0a336" providerId="AD" clId="Web-{A1131CA2-BD0B-C8DF-B6BE-11032DC54DF0}" dt="2024-10-03T18:57:57.700" v="1028" actId="20577"/>
          <ac:spMkLst>
            <pc:docMk/>
            <pc:sldMk cId="4279225272" sldId="4476"/>
            <ac:spMk id="2" creationId="{D82BA1C9-E3AC-276C-8E11-5E3E4A1ED6AC}"/>
          </ac:spMkLst>
        </pc:spChg>
        <pc:graphicFrameChg chg="mod modGraphic">
          <ac:chgData name="Nicola Thomas" userId="S::nthomas@buckscc.gov.uk::f785bc01-36e4-4edb-9d6f-072885d0a336" providerId="AD" clId="Web-{A1131CA2-BD0B-C8DF-B6BE-11032DC54DF0}" dt="2024-10-03T18:50:03.921" v="640" actId="1076"/>
          <ac:graphicFrameMkLst>
            <pc:docMk/>
            <pc:sldMk cId="4279225272" sldId="4476"/>
            <ac:graphicFrameMk id="9" creationId="{76A68DA7-1A7B-B90C-78DC-CE07E696B119}"/>
          </ac:graphicFrameMkLst>
        </pc:graphicFrameChg>
      </pc:sldChg>
    </pc:docChg>
  </pc:docChgLst>
  <pc:docChgLst>
    <pc:chgData name="malori.richards@naturalcapitalsolutions.co.uk" userId="S::urn:spo:guest#malori.richards@naturalcapitalsolutions.co.uk::" providerId="AD" clId="Web-{0DC37A3D-B9AD-7C1C-6EDF-A3D36A864A76}"/>
    <pc:docChg chg="addSld modSld">
      <pc:chgData name="malori.richards@naturalcapitalsolutions.co.uk" userId="S::urn:spo:guest#malori.richards@naturalcapitalsolutions.co.uk::" providerId="AD" clId="Web-{0DC37A3D-B9AD-7C1C-6EDF-A3D36A864A76}" dt="2024-10-01T16:06:05.557" v="32" actId="20577"/>
      <pc:docMkLst>
        <pc:docMk/>
      </pc:docMkLst>
      <pc:sldChg chg="modSp new">
        <pc:chgData name="malori.richards@naturalcapitalsolutions.co.uk" userId="S::urn:spo:guest#malori.richards@naturalcapitalsolutions.co.uk::" providerId="AD" clId="Web-{0DC37A3D-B9AD-7C1C-6EDF-A3D36A864A76}" dt="2024-10-01T16:06:05.557" v="32" actId="20577"/>
        <pc:sldMkLst>
          <pc:docMk/>
          <pc:sldMk cId="1665343940" sldId="4483"/>
        </pc:sldMkLst>
        <pc:spChg chg="mod">
          <ac:chgData name="malori.richards@naturalcapitalsolutions.co.uk" userId="S::urn:spo:guest#malori.richards@naturalcapitalsolutions.co.uk::" providerId="AD" clId="Web-{0DC37A3D-B9AD-7C1C-6EDF-A3D36A864A76}" dt="2024-10-01T16:04:29.039" v="5" actId="20577"/>
          <ac:spMkLst>
            <pc:docMk/>
            <pc:sldMk cId="1665343940" sldId="4483"/>
            <ac:spMk id="2" creationId="{3B4E22BA-EC06-E238-90A8-7F42EA3B7A02}"/>
          </ac:spMkLst>
        </pc:spChg>
        <pc:spChg chg="mod">
          <ac:chgData name="malori.richards@naturalcapitalsolutions.co.uk" userId="S::urn:spo:guest#malori.richards@naturalcapitalsolutions.co.uk::" providerId="AD" clId="Web-{0DC37A3D-B9AD-7C1C-6EDF-A3D36A864A76}" dt="2024-10-01T16:06:05.557" v="32" actId="20577"/>
          <ac:spMkLst>
            <pc:docMk/>
            <pc:sldMk cId="1665343940" sldId="4483"/>
            <ac:spMk id="3" creationId="{1652D7EB-DF19-255F-5431-30F50F4CBE7A}"/>
          </ac:spMkLst>
        </pc:spChg>
      </pc:sldChg>
    </pc:docChg>
  </pc:docChgLst>
  <pc:docChgLst>
    <pc:chgData name="malori.richards@naturalcapitalsolutions.co.uk" userId="S::urn:spo:guest#malori.richards@naturalcapitalsolutions.co.uk::" providerId="AD" clId="Web-{C1745D03-CDF0-9C40-9E2C-BE93D3CCDF65}"/>
    <pc:docChg chg="modSld">
      <pc:chgData name="malori.richards@naturalcapitalsolutions.co.uk" userId="S::urn:spo:guest#malori.richards@naturalcapitalsolutions.co.uk::" providerId="AD" clId="Web-{C1745D03-CDF0-9C40-9E2C-BE93D3CCDF65}" dt="2024-10-10T15:36:51.180" v="99" actId="20577"/>
      <pc:docMkLst>
        <pc:docMk/>
      </pc:docMkLst>
      <pc:sldChg chg="modSp">
        <pc:chgData name="malori.richards@naturalcapitalsolutions.co.uk" userId="S::urn:spo:guest#malori.richards@naturalcapitalsolutions.co.uk::" providerId="AD" clId="Web-{C1745D03-CDF0-9C40-9E2C-BE93D3CCDF65}" dt="2024-10-10T15:36:51.180" v="99" actId="20577"/>
        <pc:sldMkLst>
          <pc:docMk/>
          <pc:sldMk cId="0" sldId="4463"/>
        </pc:sldMkLst>
        <pc:spChg chg="mod">
          <ac:chgData name="malori.richards@naturalcapitalsolutions.co.uk" userId="S::urn:spo:guest#malori.richards@naturalcapitalsolutions.co.uk::" providerId="AD" clId="Web-{C1745D03-CDF0-9C40-9E2C-BE93D3CCDF65}" dt="2024-10-10T15:36:51.180" v="99" actId="20577"/>
          <ac:spMkLst>
            <pc:docMk/>
            <pc:sldMk cId="0" sldId="4463"/>
            <ac:spMk id="15363" creationId="{79C72F31-4625-0CF1-A57A-19386F5FCFBF}"/>
          </ac:spMkLst>
        </pc:spChg>
        <pc:picChg chg="mod">
          <ac:chgData name="malori.richards@naturalcapitalsolutions.co.uk" userId="S::urn:spo:guest#malori.richards@naturalcapitalsolutions.co.uk::" providerId="AD" clId="Web-{C1745D03-CDF0-9C40-9E2C-BE93D3CCDF65}" dt="2024-10-10T15:36:41.914" v="97" actId="1076"/>
          <ac:picMkLst>
            <pc:docMk/>
            <pc:sldMk cId="0" sldId="4463"/>
            <ac:picMk id="13317" creationId="{80F9B6B4-7B47-8AA6-CC87-33379A0C9092}"/>
          </ac:picMkLst>
        </pc:picChg>
      </pc:sldChg>
    </pc:docChg>
  </pc:docChgLst>
  <pc:docChgLst>
    <pc:chgData name="malori.richards@naturalcapitalsolutions.co.uk" userId="S::urn:spo:guest#malori.richards@naturalcapitalsolutions.co.uk::" providerId="AD" clId="Web-{315EF4D7-8247-E5EB-79B3-B771F6D144C1}"/>
    <pc:docChg chg="delSld modSld">
      <pc:chgData name="malori.richards@naturalcapitalsolutions.co.uk" userId="S::urn:spo:guest#malori.richards@naturalcapitalsolutions.co.uk::" providerId="AD" clId="Web-{315EF4D7-8247-E5EB-79B3-B771F6D144C1}" dt="2024-10-10T15:24:51.256" v="30"/>
      <pc:docMkLst>
        <pc:docMk/>
      </pc:docMkLst>
      <pc:sldChg chg="modNotes">
        <pc:chgData name="malori.richards@naturalcapitalsolutions.co.uk" userId="S::urn:spo:guest#malori.richards@naturalcapitalsolutions.co.uk::" providerId="AD" clId="Web-{315EF4D7-8247-E5EB-79B3-B771F6D144C1}" dt="2024-10-10T15:21:54.626" v="0"/>
        <pc:sldMkLst>
          <pc:docMk/>
          <pc:sldMk cId="1775890208" sldId="256"/>
        </pc:sldMkLst>
      </pc:sldChg>
      <pc:sldChg chg="modNotes">
        <pc:chgData name="malori.richards@naturalcapitalsolutions.co.uk" userId="S::urn:spo:guest#malori.richards@naturalcapitalsolutions.co.uk::" providerId="AD" clId="Web-{315EF4D7-8247-E5EB-79B3-B771F6D144C1}" dt="2024-10-10T15:23:03.800" v="10"/>
        <pc:sldMkLst>
          <pc:docMk/>
          <pc:sldMk cId="2524185061" sldId="269"/>
        </pc:sldMkLst>
      </pc:sldChg>
      <pc:sldChg chg="modNotes">
        <pc:chgData name="malori.richards@naturalcapitalsolutions.co.uk" userId="S::urn:spo:guest#malori.richards@naturalcapitalsolutions.co.uk::" providerId="AD" clId="Web-{315EF4D7-8247-E5EB-79B3-B771F6D144C1}" dt="2024-10-10T15:22:35.955" v="5"/>
        <pc:sldMkLst>
          <pc:docMk/>
          <pc:sldMk cId="1761515809" sldId="274"/>
        </pc:sldMkLst>
      </pc:sldChg>
      <pc:sldChg chg="modNotes">
        <pc:chgData name="malori.richards@naturalcapitalsolutions.co.uk" userId="S::urn:spo:guest#malori.richards@naturalcapitalsolutions.co.uk::" providerId="AD" clId="Web-{315EF4D7-8247-E5EB-79B3-B771F6D144C1}" dt="2024-10-10T15:22:47.315" v="7"/>
        <pc:sldMkLst>
          <pc:docMk/>
          <pc:sldMk cId="2442481388" sldId="275"/>
        </pc:sldMkLst>
      </pc:sldChg>
      <pc:sldChg chg="modNotes">
        <pc:chgData name="malori.richards@naturalcapitalsolutions.co.uk" userId="S::urn:spo:guest#malori.richards@naturalcapitalsolutions.co.uk::" providerId="AD" clId="Web-{315EF4D7-8247-E5EB-79B3-B771F6D144C1}" dt="2024-10-10T15:24:19.146" v="24"/>
        <pc:sldMkLst>
          <pc:docMk/>
          <pc:sldMk cId="4127221890" sldId="278"/>
        </pc:sldMkLst>
      </pc:sldChg>
      <pc:sldChg chg="modNotes">
        <pc:chgData name="malori.richards@naturalcapitalsolutions.co.uk" userId="S::urn:spo:guest#malori.richards@naturalcapitalsolutions.co.uk::" providerId="AD" clId="Web-{315EF4D7-8247-E5EB-79B3-B771F6D144C1}" dt="2024-10-10T15:22:51.284" v="8"/>
        <pc:sldMkLst>
          <pc:docMk/>
          <pc:sldMk cId="1511638554" sldId="279"/>
        </pc:sldMkLst>
      </pc:sldChg>
      <pc:sldChg chg="modNotes">
        <pc:chgData name="malori.richards@naturalcapitalsolutions.co.uk" userId="S::urn:spo:guest#malori.richards@naturalcapitalsolutions.co.uk::" providerId="AD" clId="Web-{315EF4D7-8247-E5EB-79B3-B771F6D144C1}" dt="2024-10-10T15:22:16.189" v="3"/>
        <pc:sldMkLst>
          <pc:docMk/>
          <pc:sldMk cId="3171229695" sldId="280"/>
        </pc:sldMkLst>
      </pc:sldChg>
      <pc:sldChg chg="modNotes">
        <pc:chgData name="malori.richards@naturalcapitalsolutions.co.uk" userId="S::urn:spo:guest#malori.richards@naturalcapitalsolutions.co.uk::" providerId="AD" clId="Web-{315EF4D7-8247-E5EB-79B3-B771F6D144C1}" dt="2024-10-10T15:22:29.440" v="4"/>
        <pc:sldMkLst>
          <pc:docMk/>
          <pc:sldMk cId="0" sldId="4463"/>
        </pc:sldMkLst>
      </pc:sldChg>
      <pc:sldChg chg="modNotes">
        <pc:chgData name="malori.richards@naturalcapitalsolutions.co.uk" userId="S::urn:spo:guest#malori.richards@naturalcapitalsolutions.co.uk::" providerId="AD" clId="Web-{315EF4D7-8247-E5EB-79B3-B771F6D144C1}" dt="2024-10-10T15:23:08.566" v="11"/>
        <pc:sldMkLst>
          <pc:docMk/>
          <pc:sldMk cId="0" sldId="4475"/>
        </pc:sldMkLst>
      </pc:sldChg>
      <pc:sldChg chg="modNotes">
        <pc:chgData name="malori.richards@naturalcapitalsolutions.co.uk" userId="S::urn:spo:guest#malori.richards@naturalcapitalsolutions.co.uk::" providerId="AD" clId="Web-{315EF4D7-8247-E5EB-79B3-B771F6D144C1}" dt="2024-10-10T15:23:30.566" v="15"/>
        <pc:sldMkLst>
          <pc:docMk/>
          <pc:sldMk cId="4279225272" sldId="4476"/>
        </pc:sldMkLst>
      </pc:sldChg>
      <pc:sldChg chg="modNotes">
        <pc:chgData name="malori.richards@naturalcapitalsolutions.co.uk" userId="S::urn:spo:guest#malori.richards@naturalcapitalsolutions.co.uk::" providerId="AD" clId="Web-{315EF4D7-8247-E5EB-79B3-B771F6D144C1}" dt="2024-10-10T15:23:38.645" v="16"/>
        <pc:sldMkLst>
          <pc:docMk/>
          <pc:sldMk cId="158569275" sldId="4477"/>
        </pc:sldMkLst>
      </pc:sldChg>
      <pc:sldChg chg="modNotes">
        <pc:chgData name="malori.richards@naturalcapitalsolutions.co.uk" userId="S::urn:spo:guest#malori.richards@naturalcapitalsolutions.co.uk::" providerId="AD" clId="Web-{315EF4D7-8247-E5EB-79B3-B771F6D144C1}" dt="2024-10-10T15:23:16.128" v="13"/>
        <pc:sldMkLst>
          <pc:docMk/>
          <pc:sldMk cId="1690915836" sldId="4478"/>
        </pc:sldMkLst>
      </pc:sldChg>
      <pc:sldChg chg="modNotes">
        <pc:chgData name="malori.richards@naturalcapitalsolutions.co.uk" userId="S::urn:spo:guest#malori.richards@naturalcapitalsolutions.co.uk::" providerId="AD" clId="Web-{315EF4D7-8247-E5EB-79B3-B771F6D144C1}" dt="2024-10-10T15:23:56.223" v="19"/>
        <pc:sldMkLst>
          <pc:docMk/>
          <pc:sldMk cId="790705577" sldId="4479"/>
        </pc:sldMkLst>
      </pc:sldChg>
      <pc:sldChg chg="modNotes">
        <pc:chgData name="malori.richards@naturalcapitalsolutions.co.uk" userId="S::urn:spo:guest#malori.richards@naturalcapitalsolutions.co.uk::" providerId="AD" clId="Web-{315EF4D7-8247-E5EB-79B3-B771F6D144C1}" dt="2024-10-10T15:23:59.583" v="20"/>
        <pc:sldMkLst>
          <pc:docMk/>
          <pc:sldMk cId="3827517374" sldId="4480"/>
        </pc:sldMkLst>
      </pc:sldChg>
      <pc:sldChg chg="modNotes">
        <pc:chgData name="malori.richards@naturalcapitalsolutions.co.uk" userId="S::urn:spo:guest#malori.richards@naturalcapitalsolutions.co.uk::" providerId="AD" clId="Web-{315EF4D7-8247-E5EB-79B3-B771F6D144C1}" dt="2024-10-10T15:24:02.614" v="21"/>
        <pc:sldMkLst>
          <pc:docMk/>
          <pc:sldMk cId="2856815096" sldId="4481"/>
        </pc:sldMkLst>
      </pc:sldChg>
      <pc:sldChg chg="modNotes">
        <pc:chgData name="malori.richards@naturalcapitalsolutions.co.uk" userId="S::urn:spo:guest#malori.richards@naturalcapitalsolutions.co.uk::" providerId="AD" clId="Web-{315EF4D7-8247-E5EB-79B3-B771F6D144C1}" dt="2024-10-10T15:24:25.849" v="25"/>
        <pc:sldMkLst>
          <pc:docMk/>
          <pc:sldMk cId="2864932138" sldId="4482"/>
        </pc:sldMkLst>
      </pc:sldChg>
      <pc:sldChg chg="modNotes">
        <pc:chgData name="malori.richards@naturalcapitalsolutions.co.uk" userId="S::urn:spo:guest#malori.richards@naturalcapitalsolutions.co.uk::" providerId="AD" clId="Web-{315EF4D7-8247-E5EB-79B3-B771F6D144C1}" dt="2024-10-10T15:22:02.892" v="1"/>
        <pc:sldMkLst>
          <pc:docMk/>
          <pc:sldMk cId="1665343940" sldId="4483"/>
        </pc:sldMkLst>
      </pc:sldChg>
      <pc:sldChg chg="del">
        <pc:chgData name="malori.richards@naturalcapitalsolutions.co.uk" userId="S::urn:spo:guest#malori.richards@naturalcapitalsolutions.co.uk::" providerId="AD" clId="Web-{315EF4D7-8247-E5EB-79B3-B771F6D144C1}" dt="2024-10-10T15:24:47.271" v="28"/>
        <pc:sldMkLst>
          <pc:docMk/>
          <pc:sldMk cId="1124611727" sldId="4486"/>
        </pc:sldMkLst>
      </pc:sldChg>
      <pc:sldChg chg="modNotes">
        <pc:chgData name="malori.richards@naturalcapitalsolutions.co.uk" userId="S::urn:spo:guest#malori.richards@naturalcapitalsolutions.co.uk::" providerId="AD" clId="Web-{315EF4D7-8247-E5EB-79B3-B771F6D144C1}" dt="2024-10-10T15:22:08.845" v="2"/>
        <pc:sldMkLst>
          <pc:docMk/>
          <pc:sldMk cId="131718618" sldId="4487"/>
        </pc:sldMkLst>
      </pc:sldChg>
      <pc:sldChg chg="modNotes">
        <pc:chgData name="malori.richards@naturalcapitalsolutions.co.uk" userId="S::urn:spo:guest#malori.richards@naturalcapitalsolutions.co.uk::" providerId="AD" clId="Web-{315EF4D7-8247-E5EB-79B3-B771F6D144C1}" dt="2024-10-10T15:22:40.690" v="6"/>
        <pc:sldMkLst>
          <pc:docMk/>
          <pc:sldMk cId="2911157016" sldId="4488"/>
        </pc:sldMkLst>
      </pc:sldChg>
      <pc:sldChg chg="modNotes">
        <pc:chgData name="malori.richards@naturalcapitalsolutions.co.uk" userId="S::urn:spo:guest#malori.richards@naturalcapitalsolutions.co.uk::" providerId="AD" clId="Web-{315EF4D7-8247-E5EB-79B3-B771F6D144C1}" dt="2024-10-10T15:22:55.846" v="9"/>
        <pc:sldMkLst>
          <pc:docMk/>
          <pc:sldMk cId="3429952429" sldId="4489"/>
        </pc:sldMkLst>
      </pc:sldChg>
      <pc:sldChg chg="modNotes">
        <pc:chgData name="malori.richards@naturalcapitalsolutions.co.uk" userId="S::urn:spo:guest#malori.richards@naturalcapitalsolutions.co.uk::" providerId="AD" clId="Web-{315EF4D7-8247-E5EB-79B3-B771F6D144C1}" dt="2024-10-10T15:23:12.972" v="12"/>
        <pc:sldMkLst>
          <pc:docMk/>
          <pc:sldMk cId="4001573079" sldId="4490"/>
        </pc:sldMkLst>
      </pc:sldChg>
      <pc:sldChg chg="modNotes">
        <pc:chgData name="malori.richards@naturalcapitalsolutions.co.uk" userId="S::urn:spo:guest#malori.richards@naturalcapitalsolutions.co.uk::" providerId="AD" clId="Web-{315EF4D7-8247-E5EB-79B3-B771F6D144C1}" dt="2024-10-10T15:23:49.785" v="18"/>
        <pc:sldMkLst>
          <pc:docMk/>
          <pc:sldMk cId="102243017" sldId="4491"/>
        </pc:sldMkLst>
      </pc:sldChg>
      <pc:sldChg chg="modNotes">
        <pc:chgData name="malori.richards@naturalcapitalsolutions.co.uk" userId="S::urn:spo:guest#malori.richards@naturalcapitalsolutions.co.uk::" providerId="AD" clId="Web-{315EF4D7-8247-E5EB-79B3-B771F6D144C1}" dt="2024-10-10T15:24:16.708" v="22"/>
        <pc:sldMkLst>
          <pc:docMk/>
          <pc:sldMk cId="277569590" sldId="4492"/>
        </pc:sldMkLst>
      </pc:sldChg>
      <pc:sldChg chg="del modNotes">
        <pc:chgData name="malori.richards@naturalcapitalsolutions.co.uk" userId="S::urn:spo:guest#malori.richards@naturalcapitalsolutions.co.uk::" providerId="AD" clId="Web-{315EF4D7-8247-E5EB-79B3-B771F6D144C1}" dt="2024-10-10T15:24:45.021" v="27"/>
        <pc:sldMkLst>
          <pc:docMk/>
          <pc:sldMk cId="3741784932" sldId="4493"/>
        </pc:sldMkLst>
      </pc:sldChg>
      <pc:sldChg chg="modNotes">
        <pc:chgData name="malori.richards@naturalcapitalsolutions.co.uk" userId="S::urn:spo:guest#malori.richards@naturalcapitalsolutions.co.uk::" providerId="AD" clId="Web-{315EF4D7-8247-E5EB-79B3-B771F6D144C1}" dt="2024-10-10T15:23:42.754" v="17"/>
        <pc:sldMkLst>
          <pc:docMk/>
          <pc:sldMk cId="1767150110" sldId="4495"/>
        </pc:sldMkLst>
      </pc:sldChg>
      <pc:sldChg chg="modNotes">
        <pc:chgData name="malori.richards@naturalcapitalsolutions.co.uk" userId="S::urn:spo:guest#malori.richards@naturalcapitalsolutions.co.uk::" providerId="AD" clId="Web-{315EF4D7-8247-E5EB-79B3-B771F6D144C1}" dt="2024-10-10T15:23:24.519" v="14"/>
        <pc:sldMkLst>
          <pc:docMk/>
          <pc:sldMk cId="703090193" sldId="4498"/>
        </pc:sldMkLst>
      </pc:sldChg>
      <pc:sldChg chg="del">
        <pc:chgData name="malori.richards@naturalcapitalsolutions.co.uk" userId="S::urn:spo:guest#malori.richards@naturalcapitalsolutions.co.uk::" providerId="AD" clId="Web-{315EF4D7-8247-E5EB-79B3-B771F6D144C1}" dt="2024-10-10T15:24:49.256" v="29"/>
        <pc:sldMkLst>
          <pc:docMk/>
          <pc:sldMk cId="2274729198" sldId="4499"/>
        </pc:sldMkLst>
      </pc:sldChg>
      <pc:sldChg chg="del">
        <pc:chgData name="malori.richards@naturalcapitalsolutions.co.uk" userId="S::urn:spo:guest#malori.richards@naturalcapitalsolutions.co.uk::" providerId="AD" clId="Web-{315EF4D7-8247-E5EB-79B3-B771F6D144C1}" dt="2024-10-10T15:24:51.256" v="30"/>
        <pc:sldMkLst>
          <pc:docMk/>
          <pc:sldMk cId="3548383025" sldId="4500"/>
        </pc:sldMkLst>
      </pc:sldChg>
    </pc:docChg>
  </pc:docChgLst>
  <pc:docChgLst>
    <pc:chgData name="Nicola Thomas" userId="S::nthomas@buckscc.gov.uk::f785bc01-36e4-4edb-9d6f-072885d0a336" providerId="AD" clId="Web-{3A2AF1A2-CA8D-CFC3-A518-C897CB83A211}"/>
    <pc:docChg chg="mod addSld delSld modSld">
      <pc:chgData name="Nicola Thomas" userId="S::nthomas@buckscc.gov.uk::f785bc01-36e4-4edb-9d6f-072885d0a336" providerId="AD" clId="Web-{3A2AF1A2-CA8D-CFC3-A518-C897CB83A211}" dt="2024-10-02T11:49:58.231" v="601" actId="1076"/>
      <pc:docMkLst>
        <pc:docMk/>
      </pc:docMkLst>
      <pc:sldChg chg="modSp">
        <pc:chgData name="Nicola Thomas" userId="S::nthomas@buckscc.gov.uk::f785bc01-36e4-4edb-9d6f-072885d0a336" providerId="AD" clId="Web-{3A2AF1A2-CA8D-CFC3-A518-C897CB83A211}" dt="2024-10-02T11:47:57.541" v="566" actId="20577"/>
        <pc:sldMkLst>
          <pc:docMk/>
          <pc:sldMk cId="1775890208" sldId="256"/>
        </pc:sldMkLst>
        <pc:spChg chg="mod">
          <ac:chgData name="Nicola Thomas" userId="S::nthomas@buckscc.gov.uk::f785bc01-36e4-4edb-9d6f-072885d0a336" providerId="AD" clId="Web-{3A2AF1A2-CA8D-CFC3-A518-C897CB83A211}" dt="2024-10-02T11:47:43.025" v="549" actId="1076"/>
          <ac:spMkLst>
            <pc:docMk/>
            <pc:sldMk cId="1775890208" sldId="256"/>
            <ac:spMk id="22" creationId="{00000000-0000-0000-0000-000000000000}"/>
          </ac:spMkLst>
        </pc:spChg>
        <pc:spChg chg="mod">
          <ac:chgData name="Nicola Thomas" userId="S::nthomas@buckscc.gov.uk::f785bc01-36e4-4edb-9d6f-072885d0a336" providerId="AD" clId="Web-{3A2AF1A2-CA8D-CFC3-A518-C897CB83A211}" dt="2024-10-02T11:47:57.541" v="566" actId="20577"/>
          <ac:spMkLst>
            <pc:docMk/>
            <pc:sldMk cId="1775890208" sldId="256"/>
            <ac:spMk id="23" creationId="{00000000-0000-0000-0000-000000000000}"/>
          </ac:spMkLst>
        </pc:spChg>
      </pc:sldChg>
      <pc:sldChg chg="modSp">
        <pc:chgData name="Nicola Thomas" userId="S::nthomas@buckscc.gov.uk::f785bc01-36e4-4edb-9d6f-072885d0a336" providerId="AD" clId="Web-{3A2AF1A2-CA8D-CFC3-A518-C897CB83A211}" dt="2024-10-02T11:34:14.144" v="324" actId="20577"/>
        <pc:sldMkLst>
          <pc:docMk/>
          <pc:sldMk cId="1160191809" sldId="257"/>
        </pc:sldMkLst>
        <pc:spChg chg="mod">
          <ac:chgData name="Nicola Thomas" userId="S::nthomas@buckscc.gov.uk::f785bc01-36e4-4edb-9d6f-072885d0a336" providerId="AD" clId="Web-{3A2AF1A2-CA8D-CFC3-A518-C897CB83A211}" dt="2024-10-02T11:34:14.144" v="324" actId="20577"/>
          <ac:spMkLst>
            <pc:docMk/>
            <pc:sldMk cId="1160191809" sldId="257"/>
            <ac:spMk id="3" creationId="{E43F3AD1-5D5A-352E-67D7-61129175C3D0}"/>
          </ac:spMkLst>
        </pc:spChg>
      </pc:sldChg>
      <pc:sldChg chg="modNotes">
        <pc:chgData name="Nicola Thomas" userId="S::nthomas@buckscc.gov.uk::f785bc01-36e4-4edb-9d6f-072885d0a336" providerId="AD" clId="Web-{3A2AF1A2-CA8D-CFC3-A518-C897CB83A211}" dt="2024-10-02T11:48:42.589" v="567"/>
        <pc:sldMkLst>
          <pc:docMk/>
          <pc:sldMk cId="2524185061" sldId="269"/>
        </pc:sldMkLst>
      </pc:sldChg>
      <pc:sldChg chg="modNotes">
        <pc:chgData name="Nicola Thomas" userId="S::nthomas@buckscc.gov.uk::f785bc01-36e4-4edb-9d6f-072885d0a336" providerId="AD" clId="Web-{3A2AF1A2-CA8D-CFC3-A518-C897CB83A211}" dt="2024-10-02T11:43:07.408" v="543"/>
        <pc:sldMkLst>
          <pc:docMk/>
          <pc:sldMk cId="2442481388" sldId="275"/>
        </pc:sldMkLst>
      </pc:sldChg>
      <pc:sldChg chg="modSp modNotes">
        <pc:chgData name="Nicola Thomas" userId="S::nthomas@buckscc.gov.uk::f785bc01-36e4-4edb-9d6f-072885d0a336" providerId="AD" clId="Web-{3A2AF1A2-CA8D-CFC3-A518-C897CB83A211}" dt="2024-10-02T11:41:01.264" v="464" actId="20577"/>
        <pc:sldMkLst>
          <pc:docMk/>
          <pc:sldMk cId="4127221890" sldId="278"/>
        </pc:sldMkLst>
        <pc:spChg chg="mod">
          <ac:chgData name="Nicola Thomas" userId="S::nthomas@buckscc.gov.uk::f785bc01-36e4-4edb-9d6f-072885d0a336" providerId="AD" clId="Web-{3A2AF1A2-CA8D-CFC3-A518-C897CB83A211}" dt="2024-10-02T11:41:01.264" v="464" actId="20577"/>
          <ac:spMkLst>
            <pc:docMk/>
            <pc:sldMk cId="4127221890" sldId="278"/>
            <ac:spMk id="3" creationId="{B974AA81-A295-75C3-DC09-C0C7EBDECE97}"/>
          </ac:spMkLst>
        </pc:spChg>
      </pc:sldChg>
      <pc:sldChg chg="modNotes">
        <pc:chgData name="Nicola Thomas" userId="S::nthomas@buckscc.gov.uk::f785bc01-36e4-4edb-9d6f-072885d0a336" providerId="AD" clId="Web-{3A2AF1A2-CA8D-CFC3-A518-C897CB83A211}" dt="2024-10-02T11:43:12.487" v="544"/>
        <pc:sldMkLst>
          <pc:docMk/>
          <pc:sldMk cId="1511638554" sldId="279"/>
        </pc:sldMkLst>
      </pc:sldChg>
      <pc:sldChg chg="modNotes">
        <pc:chgData name="Nicola Thomas" userId="S::nthomas@buckscc.gov.uk::f785bc01-36e4-4edb-9d6f-072885d0a336" providerId="AD" clId="Web-{3A2AF1A2-CA8D-CFC3-A518-C897CB83A211}" dt="2024-10-02T11:42:35.829" v="530"/>
        <pc:sldMkLst>
          <pc:docMk/>
          <pc:sldMk cId="3171229695" sldId="280"/>
        </pc:sldMkLst>
      </pc:sldChg>
      <pc:sldChg chg="modNotes">
        <pc:chgData name="Nicola Thomas" userId="S::nthomas@buckscc.gov.uk::f785bc01-36e4-4edb-9d6f-072885d0a336" providerId="AD" clId="Web-{3A2AF1A2-CA8D-CFC3-A518-C897CB83A211}" dt="2024-10-02T11:40:10.044" v="415"/>
        <pc:sldMkLst>
          <pc:docMk/>
          <pc:sldMk cId="158569275" sldId="4477"/>
        </pc:sldMkLst>
      </pc:sldChg>
      <pc:sldChg chg="addSp delSp modSp modNotes">
        <pc:chgData name="Nicola Thomas" userId="S::nthomas@buckscc.gov.uk::f785bc01-36e4-4edb-9d6f-072885d0a336" providerId="AD" clId="Web-{3A2AF1A2-CA8D-CFC3-A518-C897CB83A211}" dt="2024-10-02T11:49:58.231" v="601" actId="1076"/>
        <pc:sldMkLst>
          <pc:docMk/>
          <pc:sldMk cId="1690915836" sldId="4478"/>
        </pc:sldMkLst>
        <pc:spChg chg="mod">
          <ac:chgData name="Nicola Thomas" userId="S::nthomas@buckscc.gov.uk::f785bc01-36e4-4edb-9d6f-072885d0a336" providerId="AD" clId="Web-{3A2AF1A2-CA8D-CFC3-A518-C897CB83A211}" dt="2024-10-02T11:28:43.683" v="230" actId="20577"/>
          <ac:spMkLst>
            <pc:docMk/>
            <pc:sldMk cId="1690915836" sldId="4478"/>
            <ac:spMk id="2" creationId="{09C7A868-E490-07A3-C04C-26B1717C1CF2}"/>
          </ac:spMkLst>
        </pc:spChg>
        <pc:spChg chg="del">
          <ac:chgData name="Nicola Thomas" userId="S::nthomas@buckscc.gov.uk::f785bc01-36e4-4edb-9d6f-072885d0a336" providerId="AD" clId="Web-{3A2AF1A2-CA8D-CFC3-A518-C897CB83A211}" dt="2024-10-02T11:26:54.367" v="187"/>
          <ac:spMkLst>
            <pc:docMk/>
            <pc:sldMk cId="1690915836" sldId="4478"/>
            <ac:spMk id="3" creationId="{B8FA5404-E247-8CF8-18F2-66C6EDB5D453}"/>
          </ac:spMkLst>
        </pc:spChg>
        <pc:spChg chg="add mod">
          <ac:chgData name="Nicola Thomas" userId="S::nthomas@buckscc.gov.uk::f785bc01-36e4-4edb-9d6f-072885d0a336" providerId="AD" clId="Web-{3A2AF1A2-CA8D-CFC3-A518-C897CB83A211}" dt="2024-10-02T11:27:43.134" v="215" actId="1076"/>
          <ac:spMkLst>
            <pc:docMk/>
            <pc:sldMk cId="1690915836" sldId="4478"/>
            <ac:spMk id="5" creationId="{BD658B78-4F35-6853-CB92-1FFE67A6330A}"/>
          </ac:spMkLst>
        </pc:spChg>
        <pc:spChg chg="add mod">
          <ac:chgData name="Nicola Thomas" userId="S::nthomas@buckscc.gov.uk::f785bc01-36e4-4edb-9d6f-072885d0a336" providerId="AD" clId="Web-{3A2AF1A2-CA8D-CFC3-A518-C897CB83A211}" dt="2024-10-02T11:27:38.462" v="209" actId="1076"/>
          <ac:spMkLst>
            <pc:docMk/>
            <pc:sldMk cId="1690915836" sldId="4478"/>
            <ac:spMk id="7" creationId="{CB0F1E43-0446-60B7-A75B-C7CA0427ABD2}"/>
          </ac:spMkLst>
        </pc:spChg>
        <pc:spChg chg="add mod">
          <ac:chgData name="Nicola Thomas" userId="S::nthomas@buckscc.gov.uk::f785bc01-36e4-4edb-9d6f-072885d0a336" providerId="AD" clId="Web-{3A2AF1A2-CA8D-CFC3-A518-C897CB83A211}" dt="2024-10-02T11:27:38.228" v="194" actId="1076"/>
          <ac:spMkLst>
            <pc:docMk/>
            <pc:sldMk cId="1690915836" sldId="4478"/>
            <ac:spMk id="9" creationId="{7C752327-4CE3-405A-5D84-7FADB44EB43A}"/>
          </ac:spMkLst>
        </pc:spChg>
        <pc:spChg chg="add mod">
          <ac:chgData name="Nicola Thomas" userId="S::nthomas@buckscc.gov.uk::f785bc01-36e4-4edb-9d6f-072885d0a336" providerId="AD" clId="Web-{3A2AF1A2-CA8D-CFC3-A518-C897CB83A211}" dt="2024-10-02T11:27:38.478" v="210" actId="1076"/>
          <ac:spMkLst>
            <pc:docMk/>
            <pc:sldMk cId="1690915836" sldId="4478"/>
            <ac:spMk id="11" creationId="{8E0726BB-A1B8-47CE-E403-C6644546347F}"/>
          </ac:spMkLst>
        </pc:spChg>
        <pc:spChg chg="add del">
          <ac:chgData name="Nicola Thomas" userId="S::nthomas@buckscc.gov.uk::f785bc01-36e4-4edb-9d6f-072885d0a336" providerId="AD" clId="Web-{3A2AF1A2-CA8D-CFC3-A518-C897CB83A211}" dt="2024-10-02T11:26:47.039" v="185"/>
          <ac:spMkLst>
            <pc:docMk/>
            <pc:sldMk cId="1690915836" sldId="4478"/>
            <ac:spMk id="15" creationId="{31BCDD81-C0C6-55FA-CD77-CF647908BB70}"/>
          </ac:spMkLst>
        </pc:spChg>
        <pc:spChg chg="add mod">
          <ac:chgData name="Nicola Thomas" userId="S::nthomas@buckscc.gov.uk::f785bc01-36e4-4edb-9d6f-072885d0a336" providerId="AD" clId="Web-{3A2AF1A2-CA8D-CFC3-A518-C897CB83A211}" dt="2024-10-02T11:49:58.231" v="601" actId="1076"/>
          <ac:spMkLst>
            <pc:docMk/>
            <pc:sldMk cId="1690915836" sldId="4478"/>
            <ac:spMk id="17" creationId="{B1747A50-F872-6B8E-2532-E8184306DA98}"/>
          </ac:spMkLst>
        </pc:spChg>
        <pc:spChg chg="add mod">
          <ac:chgData name="Nicola Thomas" userId="S::nthomas@buckscc.gov.uk::f785bc01-36e4-4edb-9d6f-072885d0a336" providerId="AD" clId="Web-{3A2AF1A2-CA8D-CFC3-A518-C897CB83A211}" dt="2024-10-02T11:27:38.259" v="195" actId="1076"/>
          <ac:spMkLst>
            <pc:docMk/>
            <pc:sldMk cId="1690915836" sldId="4478"/>
            <ac:spMk id="19" creationId="{51E9BE82-0F9E-E0E3-C519-197C6C8B712A}"/>
          </ac:spMkLst>
        </pc:spChg>
        <pc:spChg chg="add mod">
          <ac:chgData name="Nicola Thomas" userId="S::nthomas@buckscc.gov.uk::f785bc01-36e4-4edb-9d6f-072885d0a336" providerId="AD" clId="Web-{3A2AF1A2-CA8D-CFC3-A518-C897CB83A211}" dt="2024-10-02T11:27:38.275" v="196" actId="1076"/>
          <ac:spMkLst>
            <pc:docMk/>
            <pc:sldMk cId="1690915836" sldId="4478"/>
            <ac:spMk id="21" creationId="{7544C468-6332-13AF-C9F9-4A9A15B76D17}"/>
          </ac:spMkLst>
        </pc:spChg>
        <pc:spChg chg="add mod">
          <ac:chgData name="Nicola Thomas" userId="S::nthomas@buckscc.gov.uk::f785bc01-36e4-4edb-9d6f-072885d0a336" providerId="AD" clId="Web-{3A2AF1A2-CA8D-CFC3-A518-C897CB83A211}" dt="2024-10-02T11:27:38.290" v="197" actId="1076"/>
          <ac:spMkLst>
            <pc:docMk/>
            <pc:sldMk cId="1690915836" sldId="4478"/>
            <ac:spMk id="23" creationId="{259C3E79-A52E-D02C-ED19-BC8C69F0D46A}"/>
          </ac:spMkLst>
        </pc:spChg>
        <pc:spChg chg="add mod">
          <ac:chgData name="Nicola Thomas" userId="S::nthomas@buckscc.gov.uk::f785bc01-36e4-4edb-9d6f-072885d0a336" providerId="AD" clId="Web-{3A2AF1A2-CA8D-CFC3-A518-C897CB83A211}" dt="2024-10-02T11:27:38.493" v="211" actId="1076"/>
          <ac:spMkLst>
            <pc:docMk/>
            <pc:sldMk cId="1690915836" sldId="4478"/>
            <ac:spMk id="25" creationId="{F7BF1531-5625-360F-C0CE-758E9051DB1D}"/>
          </ac:spMkLst>
        </pc:spChg>
        <pc:spChg chg="add mod">
          <ac:chgData name="Nicola Thomas" userId="S::nthomas@buckscc.gov.uk::f785bc01-36e4-4edb-9d6f-072885d0a336" providerId="AD" clId="Web-{3A2AF1A2-CA8D-CFC3-A518-C897CB83A211}" dt="2024-10-02T11:27:38.509" v="212" actId="1076"/>
          <ac:spMkLst>
            <pc:docMk/>
            <pc:sldMk cId="1690915836" sldId="4478"/>
            <ac:spMk id="27" creationId="{5C788E3B-5ECD-7010-FA4C-A9EA205BD4D8}"/>
          </ac:spMkLst>
        </pc:spChg>
        <pc:spChg chg="add mod">
          <ac:chgData name="Nicola Thomas" userId="S::nthomas@buckscc.gov.uk::f785bc01-36e4-4edb-9d6f-072885d0a336" providerId="AD" clId="Web-{3A2AF1A2-CA8D-CFC3-A518-C897CB83A211}" dt="2024-10-02T11:27:38.306" v="198" actId="1076"/>
          <ac:spMkLst>
            <pc:docMk/>
            <pc:sldMk cId="1690915836" sldId="4478"/>
            <ac:spMk id="29" creationId="{086ED567-9EF8-9EF5-F4E9-C96370A30446}"/>
          </ac:spMkLst>
        </pc:spChg>
        <pc:spChg chg="add mod">
          <ac:chgData name="Nicola Thomas" userId="S::nthomas@buckscc.gov.uk::f785bc01-36e4-4edb-9d6f-072885d0a336" providerId="AD" clId="Web-{3A2AF1A2-CA8D-CFC3-A518-C897CB83A211}" dt="2024-10-02T11:27:38.321" v="199" actId="1076"/>
          <ac:spMkLst>
            <pc:docMk/>
            <pc:sldMk cId="1690915836" sldId="4478"/>
            <ac:spMk id="31" creationId="{4A1E529A-DBDD-E8FD-2A3B-462644C9E1CE}"/>
          </ac:spMkLst>
        </pc:spChg>
        <pc:spChg chg="add mod">
          <ac:chgData name="Nicola Thomas" userId="S::nthomas@buckscc.gov.uk::f785bc01-36e4-4edb-9d6f-072885d0a336" providerId="AD" clId="Web-{3A2AF1A2-CA8D-CFC3-A518-C897CB83A211}" dt="2024-10-02T11:27:38.337" v="200" actId="1076"/>
          <ac:spMkLst>
            <pc:docMk/>
            <pc:sldMk cId="1690915836" sldId="4478"/>
            <ac:spMk id="33" creationId="{71026399-0EEB-DDF7-69D3-8BD72583E23A}"/>
          </ac:spMkLst>
        </pc:spChg>
        <pc:spChg chg="add mod">
          <ac:chgData name="Nicola Thomas" userId="S::nthomas@buckscc.gov.uk::f785bc01-36e4-4edb-9d6f-072885d0a336" providerId="AD" clId="Web-{3A2AF1A2-CA8D-CFC3-A518-C897CB83A211}" dt="2024-10-02T11:27:38.353" v="201" actId="1076"/>
          <ac:spMkLst>
            <pc:docMk/>
            <pc:sldMk cId="1690915836" sldId="4478"/>
            <ac:spMk id="35" creationId="{036AF9E2-A3F6-3A1A-AD08-5FA482F3BACF}"/>
          </ac:spMkLst>
        </pc:spChg>
        <pc:spChg chg="add mod">
          <ac:chgData name="Nicola Thomas" userId="S::nthomas@buckscc.gov.uk::f785bc01-36e4-4edb-9d6f-072885d0a336" providerId="AD" clId="Web-{3A2AF1A2-CA8D-CFC3-A518-C897CB83A211}" dt="2024-10-02T11:49:15.215" v="594" actId="20577"/>
          <ac:spMkLst>
            <pc:docMk/>
            <pc:sldMk cId="1690915836" sldId="4478"/>
            <ac:spMk id="37" creationId="{6E425D79-9AB0-4900-A2F2-F39DEC89F034}"/>
          </ac:spMkLst>
        </pc:spChg>
        <pc:spChg chg="add mod">
          <ac:chgData name="Nicola Thomas" userId="S::nthomas@buckscc.gov.uk::f785bc01-36e4-4edb-9d6f-072885d0a336" providerId="AD" clId="Web-{3A2AF1A2-CA8D-CFC3-A518-C897CB83A211}" dt="2024-10-02T11:27:38.368" v="202" actId="1076"/>
          <ac:spMkLst>
            <pc:docMk/>
            <pc:sldMk cId="1690915836" sldId="4478"/>
            <ac:spMk id="39" creationId="{E2B1D308-626A-C52B-5E7A-F232A6E3B132}"/>
          </ac:spMkLst>
        </pc:spChg>
        <pc:spChg chg="add mod">
          <ac:chgData name="Nicola Thomas" userId="S::nthomas@buckscc.gov.uk::f785bc01-36e4-4edb-9d6f-072885d0a336" providerId="AD" clId="Web-{3A2AF1A2-CA8D-CFC3-A518-C897CB83A211}" dt="2024-10-02T11:27:38.384" v="203" actId="1076"/>
          <ac:spMkLst>
            <pc:docMk/>
            <pc:sldMk cId="1690915836" sldId="4478"/>
            <ac:spMk id="41" creationId="{96BFD028-96F8-9F7B-DC0B-0082104F1654}"/>
          </ac:spMkLst>
        </pc:spChg>
        <pc:spChg chg="add mod">
          <ac:chgData name="Nicola Thomas" userId="S::nthomas@buckscc.gov.uk::f785bc01-36e4-4edb-9d6f-072885d0a336" providerId="AD" clId="Web-{3A2AF1A2-CA8D-CFC3-A518-C897CB83A211}" dt="2024-10-02T11:27:38.525" v="213" actId="1076"/>
          <ac:spMkLst>
            <pc:docMk/>
            <pc:sldMk cId="1690915836" sldId="4478"/>
            <ac:spMk id="43" creationId="{66C40237-4672-08FE-41C3-5CBEC35A8BAA}"/>
          </ac:spMkLst>
        </pc:spChg>
        <pc:spChg chg="add mod">
          <ac:chgData name="Nicola Thomas" userId="S::nthomas@buckscc.gov.uk::f785bc01-36e4-4edb-9d6f-072885d0a336" providerId="AD" clId="Web-{3A2AF1A2-CA8D-CFC3-A518-C897CB83A211}" dt="2024-10-02T11:27:38.540" v="214" actId="1076"/>
          <ac:spMkLst>
            <pc:docMk/>
            <pc:sldMk cId="1690915836" sldId="4478"/>
            <ac:spMk id="45" creationId="{4F57234B-D5D2-846F-AEE6-B7ADE33EA7BD}"/>
          </ac:spMkLst>
        </pc:spChg>
        <pc:spChg chg="add mod">
          <ac:chgData name="Nicola Thomas" userId="S::nthomas@buckscc.gov.uk::f785bc01-36e4-4edb-9d6f-072885d0a336" providerId="AD" clId="Web-{3A2AF1A2-CA8D-CFC3-A518-C897CB83A211}" dt="2024-10-02T11:27:46.775" v="216" actId="1076"/>
          <ac:spMkLst>
            <pc:docMk/>
            <pc:sldMk cId="1690915836" sldId="4478"/>
            <ac:spMk id="47" creationId="{1FA94E6B-A606-E12D-6534-948BD7ECE17F}"/>
          </ac:spMkLst>
        </pc:spChg>
        <pc:picChg chg="add del mod">
          <ac:chgData name="Nicola Thomas" userId="S::nthomas@buckscc.gov.uk::f785bc01-36e4-4edb-9d6f-072885d0a336" providerId="AD" clId="Web-{3A2AF1A2-CA8D-CFC3-A518-C897CB83A211}" dt="2024-10-02T11:30:03.107" v="284"/>
          <ac:picMkLst>
            <pc:docMk/>
            <pc:sldMk cId="1690915836" sldId="4478"/>
            <ac:picMk id="13" creationId="{2DF7B083-1924-9EF8-423C-B6A778B89996}"/>
          </ac:picMkLst>
        </pc:picChg>
        <pc:picChg chg="add mod">
          <ac:chgData name="Nicola Thomas" userId="S::nthomas@buckscc.gov.uk::f785bc01-36e4-4edb-9d6f-072885d0a336" providerId="AD" clId="Web-{3A2AF1A2-CA8D-CFC3-A518-C897CB83A211}" dt="2024-10-02T11:27:38.400" v="204" actId="1076"/>
          <ac:picMkLst>
            <pc:docMk/>
            <pc:sldMk cId="1690915836" sldId="4478"/>
            <ac:picMk id="49" creationId="{0D841D18-206A-DD8A-0598-8955BA26511C}"/>
          </ac:picMkLst>
        </pc:picChg>
        <pc:picChg chg="add mod">
          <ac:chgData name="Nicola Thomas" userId="S::nthomas@buckscc.gov.uk::f785bc01-36e4-4edb-9d6f-072885d0a336" providerId="AD" clId="Web-{3A2AF1A2-CA8D-CFC3-A518-C897CB83A211}" dt="2024-10-02T11:27:38.400" v="205" actId="1076"/>
          <ac:picMkLst>
            <pc:docMk/>
            <pc:sldMk cId="1690915836" sldId="4478"/>
            <ac:picMk id="51" creationId="{7F288CBC-159E-ECDA-F5E9-0D38D915F0EA}"/>
          </ac:picMkLst>
        </pc:picChg>
        <pc:picChg chg="add mod">
          <ac:chgData name="Nicola Thomas" userId="S::nthomas@buckscc.gov.uk::f785bc01-36e4-4edb-9d6f-072885d0a336" providerId="AD" clId="Web-{3A2AF1A2-CA8D-CFC3-A518-C897CB83A211}" dt="2024-10-02T11:27:38.415" v="206" actId="1076"/>
          <ac:picMkLst>
            <pc:docMk/>
            <pc:sldMk cId="1690915836" sldId="4478"/>
            <ac:picMk id="53" creationId="{83BD558D-9333-98FE-9AEF-3B1D88C60F0E}"/>
          </ac:picMkLst>
        </pc:picChg>
        <pc:picChg chg="add mod">
          <ac:chgData name="Nicola Thomas" userId="S::nthomas@buckscc.gov.uk::f785bc01-36e4-4edb-9d6f-072885d0a336" providerId="AD" clId="Web-{3A2AF1A2-CA8D-CFC3-A518-C897CB83A211}" dt="2024-10-02T11:27:38.431" v="207" actId="1076"/>
          <ac:picMkLst>
            <pc:docMk/>
            <pc:sldMk cId="1690915836" sldId="4478"/>
            <ac:picMk id="55" creationId="{0C54BF25-ABF0-34AD-FF05-A72432A13F61}"/>
          </ac:picMkLst>
        </pc:picChg>
        <pc:picChg chg="add mod">
          <ac:chgData name="Nicola Thomas" userId="S::nthomas@buckscc.gov.uk::f785bc01-36e4-4edb-9d6f-072885d0a336" providerId="AD" clId="Web-{3A2AF1A2-CA8D-CFC3-A518-C897CB83A211}" dt="2024-10-02T11:27:38.446" v="208" actId="1076"/>
          <ac:picMkLst>
            <pc:docMk/>
            <pc:sldMk cId="1690915836" sldId="4478"/>
            <ac:picMk id="57" creationId="{AA9B21BD-34BF-9F7D-7EDF-DDF96BD2C6DF}"/>
          </ac:picMkLst>
        </pc:picChg>
        <pc:cxnChg chg="add mod">
          <ac:chgData name="Nicola Thomas" userId="S::nthomas@buckscc.gov.uk::f785bc01-36e4-4edb-9d6f-072885d0a336" providerId="AD" clId="Web-{3A2AF1A2-CA8D-CFC3-A518-C897CB83A211}" dt="2024-10-02T11:28:16.604" v="221" actId="14100"/>
          <ac:cxnSpMkLst>
            <pc:docMk/>
            <pc:sldMk cId="1690915836" sldId="4478"/>
            <ac:cxnSpMk id="59" creationId="{CB2A498B-D56D-8C19-D29B-83FA613E958D}"/>
          </ac:cxnSpMkLst>
        </pc:cxnChg>
      </pc:sldChg>
      <pc:sldChg chg="modNotes">
        <pc:chgData name="Nicola Thomas" userId="S::nthomas@buckscc.gov.uk::f785bc01-36e4-4edb-9d6f-072885d0a336" providerId="AD" clId="Web-{3A2AF1A2-CA8D-CFC3-A518-C897CB83A211}" dt="2024-10-02T11:40:26.388" v="424"/>
        <pc:sldMkLst>
          <pc:docMk/>
          <pc:sldMk cId="2864932138" sldId="4482"/>
        </pc:sldMkLst>
      </pc:sldChg>
      <pc:sldChg chg="addSp delSp modSp modNotes">
        <pc:chgData name="Nicola Thomas" userId="S::nthomas@buckscc.gov.uk::f785bc01-36e4-4edb-9d6f-072885d0a336" providerId="AD" clId="Web-{3A2AF1A2-CA8D-CFC3-A518-C897CB83A211}" dt="2024-10-02T11:42:22.657" v="528"/>
        <pc:sldMkLst>
          <pc:docMk/>
          <pc:sldMk cId="1665343940" sldId="4483"/>
        </pc:sldMkLst>
        <pc:spChg chg="mod">
          <ac:chgData name="Nicola Thomas" userId="S::nthomas@buckscc.gov.uk::f785bc01-36e4-4edb-9d6f-072885d0a336" providerId="AD" clId="Web-{3A2AF1A2-CA8D-CFC3-A518-C897CB83A211}" dt="2024-10-02T11:41:57.328" v="497" actId="20577"/>
          <ac:spMkLst>
            <pc:docMk/>
            <pc:sldMk cId="1665343940" sldId="4483"/>
            <ac:spMk id="3" creationId="{1652D7EB-DF19-255F-5431-30F50F4CBE7A}"/>
          </ac:spMkLst>
        </pc:spChg>
        <pc:grpChg chg="add del">
          <ac:chgData name="Nicola Thomas" userId="S::nthomas@buckscc.gov.uk::f785bc01-36e4-4edb-9d6f-072885d0a336" providerId="AD" clId="Web-{3A2AF1A2-CA8D-CFC3-A518-C897CB83A211}" dt="2024-10-02T11:31:41.562" v="294"/>
          <ac:grpSpMkLst>
            <pc:docMk/>
            <pc:sldMk cId="1665343940" sldId="4483"/>
            <ac:grpSpMk id="7" creationId="{C7FA5C11-9635-4E45-A3E4-B10D400FA801}"/>
          </ac:grpSpMkLst>
        </pc:grpChg>
        <pc:picChg chg="add del mod">
          <ac:chgData name="Nicola Thomas" userId="S::nthomas@buckscc.gov.uk::f785bc01-36e4-4edb-9d6f-072885d0a336" providerId="AD" clId="Web-{3A2AF1A2-CA8D-CFC3-A518-C897CB83A211}" dt="2024-10-02T11:31:17.437" v="289"/>
          <ac:picMkLst>
            <pc:docMk/>
            <pc:sldMk cId="1665343940" sldId="4483"/>
            <ac:picMk id="4" creationId="{50F33A5E-29D0-7969-516F-8E3C2AC8E75C}"/>
          </ac:picMkLst>
        </pc:picChg>
        <pc:picChg chg="add mod">
          <ac:chgData name="Nicola Thomas" userId="S::nthomas@buckscc.gov.uk::f785bc01-36e4-4edb-9d6f-072885d0a336" providerId="AD" clId="Web-{3A2AF1A2-CA8D-CFC3-A518-C897CB83A211}" dt="2024-10-02T11:32:10.141" v="300" actId="1076"/>
          <ac:picMkLst>
            <pc:docMk/>
            <pc:sldMk cId="1665343940" sldId="4483"/>
            <ac:picMk id="5" creationId="{89AF2773-D0A3-2D44-97F0-0A2B72AE54AE}"/>
          </ac:picMkLst>
        </pc:picChg>
        <pc:picChg chg="add mod">
          <ac:chgData name="Nicola Thomas" userId="S::nthomas@buckscc.gov.uk::f785bc01-36e4-4edb-9d6f-072885d0a336" providerId="AD" clId="Web-{3A2AF1A2-CA8D-CFC3-A518-C897CB83A211}" dt="2024-10-02T11:32:20.673" v="302" actId="14100"/>
          <ac:picMkLst>
            <pc:docMk/>
            <pc:sldMk cId="1665343940" sldId="4483"/>
            <ac:picMk id="6" creationId="{A5F32E9E-7FE4-ABF4-284C-F0A821D90445}"/>
          </ac:picMkLst>
        </pc:picChg>
        <pc:picChg chg="add">
          <ac:chgData name="Nicola Thomas" userId="S::nthomas@buckscc.gov.uk::f785bc01-36e4-4edb-9d6f-072885d0a336" providerId="AD" clId="Web-{3A2AF1A2-CA8D-CFC3-A518-C897CB83A211}" dt="2024-10-02T11:31:37.750" v="293"/>
          <ac:picMkLst>
            <pc:docMk/>
            <pc:sldMk cId="1665343940" sldId="4483"/>
            <ac:picMk id="8" creationId="{7AD5F88D-F4E7-4FAF-A603-47AF182E6396}"/>
          </ac:picMkLst>
        </pc:picChg>
        <pc:picChg chg="add">
          <ac:chgData name="Nicola Thomas" userId="S::nthomas@buckscc.gov.uk::f785bc01-36e4-4edb-9d6f-072885d0a336" providerId="AD" clId="Web-{3A2AF1A2-CA8D-CFC3-A518-C897CB83A211}" dt="2024-10-02T11:31:37.750" v="293"/>
          <ac:picMkLst>
            <pc:docMk/>
            <pc:sldMk cId="1665343940" sldId="4483"/>
            <ac:picMk id="9" creationId="{1328278C-1B9C-4DFD-98BC-D54758F8C336}"/>
          </ac:picMkLst>
        </pc:picChg>
        <pc:picChg chg="add">
          <ac:chgData name="Nicola Thomas" userId="S::nthomas@buckscc.gov.uk::f785bc01-36e4-4edb-9d6f-072885d0a336" providerId="AD" clId="Web-{3A2AF1A2-CA8D-CFC3-A518-C897CB83A211}" dt="2024-10-02T11:31:37.750" v="293"/>
          <ac:picMkLst>
            <pc:docMk/>
            <pc:sldMk cId="1665343940" sldId="4483"/>
            <ac:picMk id="10" creationId="{66AA918D-C2BF-4084-9C34-805A81CEE89A}"/>
          </ac:picMkLst>
        </pc:picChg>
        <pc:picChg chg="add">
          <ac:chgData name="Nicola Thomas" userId="S::nthomas@buckscc.gov.uk::f785bc01-36e4-4edb-9d6f-072885d0a336" providerId="AD" clId="Web-{3A2AF1A2-CA8D-CFC3-A518-C897CB83A211}" dt="2024-10-02T11:31:37.750" v="293"/>
          <ac:picMkLst>
            <pc:docMk/>
            <pc:sldMk cId="1665343940" sldId="4483"/>
            <ac:picMk id="11" creationId="{9D4D2696-33A8-4D47-9E8A-A80666D87438}"/>
          </ac:picMkLst>
        </pc:picChg>
        <pc:picChg chg="add">
          <ac:chgData name="Nicola Thomas" userId="S::nthomas@buckscc.gov.uk::f785bc01-36e4-4edb-9d6f-072885d0a336" providerId="AD" clId="Web-{3A2AF1A2-CA8D-CFC3-A518-C897CB83A211}" dt="2024-10-02T11:31:37.750" v="293"/>
          <ac:picMkLst>
            <pc:docMk/>
            <pc:sldMk cId="1665343940" sldId="4483"/>
            <ac:picMk id="12" creationId="{314E6450-ADF0-49A7-B442-A70578B0A241}"/>
          </ac:picMkLst>
        </pc:picChg>
        <pc:picChg chg="add">
          <ac:chgData name="Nicola Thomas" userId="S::nthomas@buckscc.gov.uk::f785bc01-36e4-4edb-9d6f-072885d0a336" providerId="AD" clId="Web-{3A2AF1A2-CA8D-CFC3-A518-C897CB83A211}" dt="2024-10-02T11:31:37.750" v="293"/>
          <ac:picMkLst>
            <pc:docMk/>
            <pc:sldMk cId="1665343940" sldId="4483"/>
            <ac:picMk id="13" creationId="{998801EF-3219-41BF-8E07-DE86AF97BA2A}"/>
          </ac:picMkLst>
        </pc:picChg>
        <pc:picChg chg="add">
          <ac:chgData name="Nicola Thomas" userId="S::nthomas@buckscc.gov.uk::f785bc01-36e4-4edb-9d6f-072885d0a336" providerId="AD" clId="Web-{3A2AF1A2-CA8D-CFC3-A518-C897CB83A211}" dt="2024-10-02T11:31:37.750" v="293"/>
          <ac:picMkLst>
            <pc:docMk/>
            <pc:sldMk cId="1665343940" sldId="4483"/>
            <ac:picMk id="14" creationId="{A92A4C04-61D0-4EAA-8008-89332D83335C}"/>
          </ac:picMkLst>
        </pc:picChg>
        <pc:picChg chg="add">
          <ac:chgData name="Nicola Thomas" userId="S::nthomas@buckscc.gov.uk::f785bc01-36e4-4edb-9d6f-072885d0a336" providerId="AD" clId="Web-{3A2AF1A2-CA8D-CFC3-A518-C897CB83A211}" dt="2024-10-02T11:31:37.750" v="293"/>
          <ac:picMkLst>
            <pc:docMk/>
            <pc:sldMk cId="1665343940" sldId="4483"/>
            <ac:picMk id="15" creationId="{C43C7995-EAE8-4995-9E20-059FA1671336}"/>
          </ac:picMkLst>
        </pc:picChg>
        <pc:picChg chg="add">
          <ac:chgData name="Nicola Thomas" userId="S::nthomas@buckscc.gov.uk::f785bc01-36e4-4edb-9d6f-072885d0a336" providerId="AD" clId="Web-{3A2AF1A2-CA8D-CFC3-A518-C897CB83A211}" dt="2024-10-02T11:31:37.750" v="293"/>
          <ac:picMkLst>
            <pc:docMk/>
            <pc:sldMk cId="1665343940" sldId="4483"/>
            <ac:picMk id="16" creationId="{B8AA4E68-7B21-4F73-ABC2-D38A2097DB8C}"/>
          </ac:picMkLst>
        </pc:picChg>
        <pc:picChg chg="add">
          <ac:chgData name="Nicola Thomas" userId="S::nthomas@buckscc.gov.uk::f785bc01-36e4-4edb-9d6f-072885d0a336" providerId="AD" clId="Web-{3A2AF1A2-CA8D-CFC3-A518-C897CB83A211}" dt="2024-10-02T11:31:37.750" v="293"/>
          <ac:picMkLst>
            <pc:docMk/>
            <pc:sldMk cId="1665343940" sldId="4483"/>
            <ac:picMk id="17" creationId="{CBB496FF-8BF4-4AD1-98D1-F577A9F2C09E}"/>
          </ac:picMkLst>
        </pc:picChg>
        <pc:picChg chg="add">
          <ac:chgData name="Nicola Thomas" userId="S::nthomas@buckscc.gov.uk::f785bc01-36e4-4edb-9d6f-072885d0a336" providerId="AD" clId="Web-{3A2AF1A2-CA8D-CFC3-A518-C897CB83A211}" dt="2024-10-02T11:31:37.750" v="293"/>
          <ac:picMkLst>
            <pc:docMk/>
            <pc:sldMk cId="1665343940" sldId="4483"/>
            <ac:picMk id="18" creationId="{1F4FF39F-311C-4C0C-A903-A46F634C8A7A}"/>
          </ac:picMkLst>
        </pc:picChg>
        <pc:picChg chg="add">
          <ac:chgData name="Nicola Thomas" userId="S::nthomas@buckscc.gov.uk::f785bc01-36e4-4edb-9d6f-072885d0a336" providerId="AD" clId="Web-{3A2AF1A2-CA8D-CFC3-A518-C897CB83A211}" dt="2024-10-02T11:31:37.750" v="293"/>
          <ac:picMkLst>
            <pc:docMk/>
            <pc:sldMk cId="1665343940" sldId="4483"/>
            <ac:picMk id="19" creationId="{D24F91A2-2463-4163-B4F4-44A5AEBF3249}"/>
          </ac:picMkLst>
        </pc:picChg>
        <pc:picChg chg="add mod">
          <ac:chgData name="Nicola Thomas" userId="S::nthomas@buckscc.gov.uk::f785bc01-36e4-4edb-9d6f-072885d0a336" providerId="AD" clId="Web-{3A2AF1A2-CA8D-CFC3-A518-C897CB83A211}" dt="2024-10-02T11:32:28.735" v="304" actId="1076"/>
          <ac:picMkLst>
            <pc:docMk/>
            <pc:sldMk cId="1665343940" sldId="4483"/>
            <ac:picMk id="20" creationId="{2821B1B8-650A-3ACD-9883-C6AE9FF60A51}"/>
          </ac:picMkLst>
        </pc:picChg>
        <pc:picChg chg="add mod">
          <ac:chgData name="Nicola Thomas" userId="S::nthomas@buckscc.gov.uk::f785bc01-36e4-4edb-9d6f-072885d0a336" providerId="AD" clId="Web-{3A2AF1A2-CA8D-CFC3-A518-C897CB83A211}" dt="2024-10-02T11:32:13.844" v="301" actId="1076"/>
          <ac:picMkLst>
            <pc:docMk/>
            <pc:sldMk cId="1665343940" sldId="4483"/>
            <ac:picMk id="21" creationId="{145A533A-B0CC-DB49-EAC4-BC512D3E4D48}"/>
          </ac:picMkLst>
        </pc:picChg>
      </pc:sldChg>
      <pc:sldChg chg="modSp add del">
        <pc:chgData name="Nicola Thomas" userId="S::nthomas@buckscc.gov.uk::f785bc01-36e4-4edb-9d6f-072885d0a336" providerId="AD" clId="Web-{3A2AF1A2-CA8D-CFC3-A518-C897CB83A211}" dt="2024-10-02T11:28:58.105" v="231"/>
        <pc:sldMkLst>
          <pc:docMk/>
          <pc:sldMk cId="2382561884" sldId="4484"/>
        </pc:sldMkLst>
        <pc:spChg chg="mod">
          <ac:chgData name="Nicola Thomas" userId="S::nthomas@buckscc.gov.uk::f785bc01-36e4-4edb-9d6f-072885d0a336" providerId="AD" clId="Web-{3A2AF1A2-CA8D-CFC3-A518-C897CB83A211}" dt="2024-10-02T11:17:18.852" v="14" actId="14100"/>
          <ac:spMkLst>
            <pc:docMk/>
            <pc:sldMk cId="2382561884" sldId="4484"/>
            <ac:spMk id="5" creationId="{1A4F739F-7F2E-49D3-9E8E-C6D7720DF328}"/>
          </ac:spMkLst>
        </pc:spChg>
        <pc:spChg chg="mod">
          <ac:chgData name="Nicola Thomas" userId="S::nthomas@buckscc.gov.uk::f785bc01-36e4-4edb-9d6f-072885d0a336" providerId="AD" clId="Web-{3A2AF1A2-CA8D-CFC3-A518-C897CB83A211}" dt="2024-10-02T11:16:39.570" v="6" actId="1076"/>
          <ac:spMkLst>
            <pc:docMk/>
            <pc:sldMk cId="2382561884" sldId="4484"/>
            <ac:spMk id="11" creationId="{0862624B-DA83-1D56-59E1-63FF19384E49}"/>
          </ac:spMkLst>
        </pc:spChg>
        <pc:spChg chg="mod">
          <ac:chgData name="Nicola Thomas" userId="S::nthomas@buckscc.gov.uk::f785bc01-36e4-4edb-9d6f-072885d0a336" providerId="AD" clId="Web-{3A2AF1A2-CA8D-CFC3-A518-C897CB83A211}" dt="2024-10-02T11:16:50.242" v="9" actId="1076"/>
          <ac:spMkLst>
            <pc:docMk/>
            <pc:sldMk cId="2382561884" sldId="4484"/>
            <ac:spMk id="18" creationId="{DB1F9163-A42D-C7F6-5C3B-06D80752DB79}"/>
          </ac:spMkLst>
        </pc:spChg>
        <pc:spChg chg="mod">
          <ac:chgData name="Nicola Thomas" userId="S::nthomas@buckscc.gov.uk::f785bc01-36e4-4edb-9d6f-072885d0a336" providerId="AD" clId="Web-{3A2AF1A2-CA8D-CFC3-A518-C897CB83A211}" dt="2024-10-02T11:16:43.773" v="7" actId="1076"/>
          <ac:spMkLst>
            <pc:docMk/>
            <pc:sldMk cId="2382561884" sldId="4484"/>
            <ac:spMk id="20" creationId="{ACACC3BC-2AF1-ABB6-6ABC-9B5039A9AE65}"/>
          </ac:spMkLst>
        </pc:spChg>
        <pc:spChg chg="mod">
          <ac:chgData name="Nicola Thomas" userId="S::nthomas@buckscc.gov.uk::f785bc01-36e4-4edb-9d6f-072885d0a336" providerId="AD" clId="Web-{3A2AF1A2-CA8D-CFC3-A518-C897CB83A211}" dt="2024-10-02T11:22:30.782" v="81" actId="20577"/>
          <ac:spMkLst>
            <pc:docMk/>
            <pc:sldMk cId="2382561884" sldId="4484"/>
            <ac:spMk id="43" creationId="{A357D631-8F80-BDC2-8CDF-0A91A4657CE7}"/>
          </ac:spMkLst>
        </pc:spChg>
        <pc:picChg chg="mod">
          <ac:chgData name="Nicola Thomas" userId="S::nthomas@buckscc.gov.uk::f785bc01-36e4-4edb-9d6f-072885d0a336" providerId="AD" clId="Web-{3A2AF1A2-CA8D-CFC3-A518-C897CB83A211}" dt="2024-10-02T11:17:24.774" v="16" actId="1076"/>
          <ac:picMkLst>
            <pc:docMk/>
            <pc:sldMk cId="2382561884" sldId="4484"/>
            <ac:picMk id="4" creationId="{A8449D37-C286-460A-86CC-61950704B13B}"/>
          </ac:picMkLst>
        </pc:picChg>
      </pc:sldChg>
      <pc:sldChg chg="modSp add del">
        <pc:chgData name="Nicola Thomas" userId="S::nthomas@buckscc.gov.uk::f785bc01-36e4-4edb-9d6f-072885d0a336" providerId="AD" clId="Web-{3A2AF1A2-CA8D-CFC3-A518-C897CB83A211}" dt="2024-10-02T11:24:22.348" v="131"/>
        <pc:sldMkLst>
          <pc:docMk/>
          <pc:sldMk cId="3222363795" sldId="4485"/>
        </pc:sldMkLst>
        <pc:spChg chg="mod">
          <ac:chgData name="Nicola Thomas" userId="S::nthomas@buckscc.gov.uk::f785bc01-36e4-4edb-9d6f-072885d0a336" providerId="AD" clId="Web-{3A2AF1A2-CA8D-CFC3-A518-C897CB83A211}" dt="2024-10-02T11:17:33.665" v="18" actId="14100"/>
          <ac:spMkLst>
            <pc:docMk/>
            <pc:sldMk cId="3222363795" sldId="4485"/>
            <ac:spMk id="5" creationId="{1A4F739F-7F2E-49D3-9E8E-C6D7720DF328}"/>
          </ac:spMkLst>
        </pc:spChg>
        <pc:spChg chg="mod">
          <ac:chgData name="Nicola Thomas" userId="S::nthomas@buckscc.gov.uk::f785bc01-36e4-4edb-9d6f-072885d0a336" providerId="AD" clId="Web-{3A2AF1A2-CA8D-CFC3-A518-C897CB83A211}" dt="2024-10-02T11:18:51.917" v="30" actId="14100"/>
          <ac:spMkLst>
            <pc:docMk/>
            <pc:sldMk cId="3222363795" sldId="4485"/>
            <ac:spMk id="41" creationId="{7856357A-390F-0948-2DC0-1D278AD1DC6F}"/>
          </ac:spMkLst>
        </pc:spChg>
        <pc:spChg chg="mod">
          <ac:chgData name="Nicola Thomas" userId="S::nthomas@buckscc.gov.uk::f785bc01-36e4-4edb-9d6f-072885d0a336" providerId="AD" clId="Web-{3A2AF1A2-CA8D-CFC3-A518-C897CB83A211}" dt="2024-10-02T11:22:50.705" v="118" actId="20577"/>
          <ac:spMkLst>
            <pc:docMk/>
            <pc:sldMk cId="3222363795" sldId="4485"/>
            <ac:spMk id="43" creationId="{A357D631-8F80-BDC2-8CDF-0A91A4657CE7}"/>
          </ac:spMkLst>
        </pc:spChg>
        <pc:spChg chg="mod">
          <ac:chgData name="Nicola Thomas" userId="S::nthomas@buckscc.gov.uk::f785bc01-36e4-4edb-9d6f-072885d0a336" providerId="AD" clId="Web-{3A2AF1A2-CA8D-CFC3-A518-C897CB83A211}" dt="2024-10-02T11:19:28.246" v="40" actId="1076"/>
          <ac:spMkLst>
            <pc:docMk/>
            <pc:sldMk cId="3222363795" sldId="4485"/>
            <ac:spMk id="45" creationId="{9AC23329-9320-5F90-6F56-F27FF912425A}"/>
          </ac:spMkLst>
        </pc:spChg>
        <pc:spChg chg="mod">
          <ac:chgData name="Nicola Thomas" userId="S::nthomas@buckscc.gov.uk::f785bc01-36e4-4edb-9d6f-072885d0a336" providerId="AD" clId="Web-{3A2AF1A2-CA8D-CFC3-A518-C897CB83A211}" dt="2024-10-02T11:18:58.527" v="31" actId="14100"/>
          <ac:spMkLst>
            <pc:docMk/>
            <pc:sldMk cId="3222363795" sldId="4485"/>
            <ac:spMk id="52" creationId="{A1A3354E-A99B-4D66-D70E-ED3174327F89}"/>
          </ac:spMkLst>
        </pc:spChg>
        <pc:spChg chg="mod">
          <ac:chgData name="Nicola Thomas" userId="S::nthomas@buckscc.gov.uk::f785bc01-36e4-4edb-9d6f-072885d0a336" providerId="AD" clId="Web-{3A2AF1A2-CA8D-CFC3-A518-C897CB83A211}" dt="2024-10-02T11:21:19.530" v="65" actId="14100"/>
          <ac:spMkLst>
            <pc:docMk/>
            <pc:sldMk cId="3222363795" sldId="4485"/>
            <ac:spMk id="55" creationId="{3D5AFEA8-7D27-6FDD-1787-724019961C21}"/>
          </ac:spMkLst>
        </pc:spChg>
        <pc:spChg chg="mod">
          <ac:chgData name="Nicola Thomas" userId="S::nthomas@buckscc.gov.uk::f785bc01-36e4-4edb-9d6f-072885d0a336" providerId="AD" clId="Web-{3A2AF1A2-CA8D-CFC3-A518-C897CB83A211}" dt="2024-10-02T11:19:34.699" v="42" actId="1076"/>
          <ac:spMkLst>
            <pc:docMk/>
            <pc:sldMk cId="3222363795" sldId="4485"/>
            <ac:spMk id="60" creationId="{49B0037A-FEEC-1381-BC8A-FF9304EF50F5}"/>
          </ac:spMkLst>
        </pc:spChg>
        <pc:spChg chg="mod">
          <ac:chgData name="Nicola Thomas" userId="S::nthomas@buckscc.gov.uk::f785bc01-36e4-4edb-9d6f-072885d0a336" providerId="AD" clId="Web-{3A2AF1A2-CA8D-CFC3-A518-C897CB83A211}" dt="2024-10-02T11:21:54.719" v="72" actId="20577"/>
          <ac:spMkLst>
            <pc:docMk/>
            <pc:sldMk cId="3222363795" sldId="4485"/>
            <ac:spMk id="63" creationId="{A715C758-66F7-7469-D298-0DBF2901538A}"/>
          </ac:spMkLst>
        </pc:spChg>
        <pc:spChg chg="mod">
          <ac:chgData name="Nicola Thomas" userId="S::nthomas@buckscc.gov.uk::f785bc01-36e4-4edb-9d6f-072885d0a336" providerId="AD" clId="Web-{3A2AF1A2-CA8D-CFC3-A518-C897CB83A211}" dt="2024-10-02T11:17:04.914" v="12" actId="14100"/>
          <ac:spMkLst>
            <pc:docMk/>
            <pc:sldMk cId="3222363795" sldId="4485"/>
            <ac:spMk id="66" creationId="{013F3F04-ACFD-A311-3F04-A67F350F4731}"/>
          </ac:spMkLst>
        </pc:spChg>
        <pc:spChg chg="mod">
          <ac:chgData name="Nicola Thomas" userId="S::nthomas@buckscc.gov.uk::f785bc01-36e4-4edb-9d6f-072885d0a336" providerId="AD" clId="Web-{3A2AF1A2-CA8D-CFC3-A518-C897CB83A211}" dt="2024-10-02T11:17:01.633" v="11" actId="14100"/>
          <ac:spMkLst>
            <pc:docMk/>
            <pc:sldMk cId="3222363795" sldId="4485"/>
            <ac:spMk id="67" creationId="{A7C0BF4B-F96C-A66E-3733-EE3C3A80E2C1}"/>
          </ac:spMkLst>
        </pc:spChg>
        <pc:spChg chg="mod">
          <ac:chgData name="Nicola Thomas" userId="S::nthomas@buckscc.gov.uk::f785bc01-36e4-4edb-9d6f-072885d0a336" providerId="AD" clId="Web-{3A2AF1A2-CA8D-CFC3-A518-C897CB83A211}" dt="2024-10-02T11:17:59.635" v="22" actId="1076"/>
          <ac:spMkLst>
            <pc:docMk/>
            <pc:sldMk cId="3222363795" sldId="4485"/>
            <ac:spMk id="69" creationId="{870F19FE-34B8-542B-FC59-04C5367165A3}"/>
          </ac:spMkLst>
        </pc:spChg>
        <pc:spChg chg="mod">
          <ac:chgData name="Nicola Thomas" userId="S::nthomas@buckscc.gov.uk::f785bc01-36e4-4edb-9d6f-072885d0a336" providerId="AD" clId="Web-{3A2AF1A2-CA8D-CFC3-A518-C897CB83A211}" dt="2024-10-02T11:21:22.734" v="66" actId="14100"/>
          <ac:spMkLst>
            <pc:docMk/>
            <pc:sldMk cId="3222363795" sldId="4485"/>
            <ac:spMk id="70" creationId="{9C554BA9-B29B-D50F-EAFB-D01D0ADD5DF3}"/>
          </ac:spMkLst>
        </pc:spChg>
        <pc:spChg chg="mod">
          <ac:chgData name="Nicola Thomas" userId="S::nthomas@buckscc.gov.uk::f785bc01-36e4-4edb-9d6f-072885d0a336" providerId="AD" clId="Web-{3A2AF1A2-CA8D-CFC3-A518-C897CB83A211}" dt="2024-10-02T11:21:06.796" v="62" actId="20577"/>
          <ac:spMkLst>
            <pc:docMk/>
            <pc:sldMk cId="3222363795" sldId="4485"/>
            <ac:spMk id="71" creationId="{21843B01-C389-C3ED-164F-9CF21E75CF24}"/>
          </ac:spMkLst>
        </pc:spChg>
        <pc:spChg chg="mod">
          <ac:chgData name="Nicola Thomas" userId="S::nthomas@buckscc.gov.uk::f785bc01-36e4-4edb-9d6f-072885d0a336" providerId="AD" clId="Web-{3A2AF1A2-CA8D-CFC3-A518-C897CB83A211}" dt="2024-10-02T11:21:40.906" v="69" actId="20577"/>
          <ac:spMkLst>
            <pc:docMk/>
            <pc:sldMk cId="3222363795" sldId="4485"/>
            <ac:spMk id="76" creationId="{0978B04B-B766-F221-67E9-2D0F69BD845E}"/>
          </ac:spMkLst>
        </pc:spChg>
        <pc:spChg chg="mod">
          <ac:chgData name="Nicola Thomas" userId="S::nthomas@buckscc.gov.uk::f785bc01-36e4-4edb-9d6f-072885d0a336" providerId="AD" clId="Web-{3A2AF1A2-CA8D-CFC3-A518-C897CB83A211}" dt="2024-10-02T11:17:54.212" v="21" actId="1076"/>
          <ac:spMkLst>
            <pc:docMk/>
            <pc:sldMk cId="3222363795" sldId="4485"/>
            <ac:spMk id="77" creationId="{D825D7A5-D05B-0154-656B-D7E808CC5FCE}"/>
          </ac:spMkLst>
        </pc:spChg>
        <pc:spChg chg="mod">
          <ac:chgData name="Nicola Thomas" userId="S::nthomas@buckscc.gov.uk::f785bc01-36e4-4edb-9d6f-072885d0a336" providerId="AD" clId="Web-{3A2AF1A2-CA8D-CFC3-A518-C897CB83A211}" dt="2024-10-02T11:21:58.406" v="73" actId="1076"/>
          <ac:spMkLst>
            <pc:docMk/>
            <pc:sldMk cId="3222363795" sldId="4485"/>
            <ac:spMk id="82" creationId="{180204AF-A3DF-2460-09BB-8B4C84B78EAB}"/>
          </ac:spMkLst>
        </pc:spChg>
        <pc:spChg chg="mod">
          <ac:chgData name="Nicola Thomas" userId="S::nthomas@buckscc.gov.uk::f785bc01-36e4-4edb-9d6f-072885d0a336" providerId="AD" clId="Web-{3A2AF1A2-CA8D-CFC3-A518-C897CB83A211}" dt="2024-10-02T11:21:25.296" v="67" actId="14100"/>
          <ac:spMkLst>
            <pc:docMk/>
            <pc:sldMk cId="3222363795" sldId="4485"/>
            <ac:spMk id="83" creationId="{6221B132-6546-A496-D7F4-63CBA831D396}"/>
          </ac:spMkLst>
        </pc:spChg>
        <pc:spChg chg="mod">
          <ac:chgData name="Nicola Thomas" userId="S::nthomas@buckscc.gov.uk::f785bc01-36e4-4edb-9d6f-072885d0a336" providerId="AD" clId="Web-{3A2AF1A2-CA8D-CFC3-A518-C897CB83A211}" dt="2024-10-02T11:21:12.718" v="64" actId="20577"/>
          <ac:spMkLst>
            <pc:docMk/>
            <pc:sldMk cId="3222363795" sldId="4485"/>
            <ac:spMk id="84" creationId="{70D99877-FF5D-C33D-ABE0-8B9695EDDAD1}"/>
          </ac:spMkLst>
        </pc:spChg>
        <pc:spChg chg="mod">
          <ac:chgData name="Nicola Thomas" userId="S::nthomas@buckscc.gov.uk::f785bc01-36e4-4edb-9d6f-072885d0a336" providerId="AD" clId="Web-{3A2AF1A2-CA8D-CFC3-A518-C897CB83A211}" dt="2024-10-02T11:21:31.046" v="68" actId="14100"/>
          <ac:spMkLst>
            <pc:docMk/>
            <pc:sldMk cId="3222363795" sldId="4485"/>
            <ac:spMk id="85" creationId="{A3FBEEBA-C489-DE07-A701-2E9E260909AD}"/>
          </ac:spMkLst>
        </pc:spChg>
        <pc:spChg chg="mod">
          <ac:chgData name="Nicola Thomas" userId="S::nthomas@buckscc.gov.uk::f785bc01-36e4-4edb-9d6f-072885d0a336" providerId="AD" clId="Web-{3A2AF1A2-CA8D-CFC3-A518-C897CB83A211}" dt="2024-10-02T11:20:56.202" v="60"/>
          <ac:spMkLst>
            <pc:docMk/>
            <pc:sldMk cId="3222363795" sldId="4485"/>
            <ac:spMk id="86" creationId="{7D2615FA-C5D9-8F30-0C6E-208EC52B17B4}"/>
          </ac:spMkLst>
        </pc:spChg>
        <pc:spChg chg="mod">
          <ac:chgData name="Nicola Thomas" userId="S::nthomas@buckscc.gov.uk::f785bc01-36e4-4edb-9d6f-072885d0a336" providerId="AD" clId="Web-{3A2AF1A2-CA8D-CFC3-A518-C897CB83A211}" dt="2024-10-02T11:19:31.293" v="41" actId="1076"/>
          <ac:spMkLst>
            <pc:docMk/>
            <pc:sldMk cId="3222363795" sldId="4485"/>
            <ac:spMk id="87" creationId="{57977EBB-C615-1DF8-79EC-20DCD814CFF6}"/>
          </ac:spMkLst>
        </pc:spChg>
        <pc:grpChg chg="mod">
          <ac:chgData name="Nicola Thomas" userId="S::nthomas@buckscc.gov.uk::f785bc01-36e4-4edb-9d6f-072885d0a336" providerId="AD" clId="Web-{3A2AF1A2-CA8D-CFC3-A518-C897CB83A211}" dt="2024-10-02T11:17:48.384" v="20" actId="1076"/>
          <ac:grpSpMkLst>
            <pc:docMk/>
            <pc:sldMk cId="3222363795" sldId="4485"/>
            <ac:grpSpMk id="15" creationId="{61274DFD-8AD3-EDF7-DEAA-4889B28800D8}"/>
          </ac:grpSpMkLst>
        </pc:grpChg>
      </pc:sldChg>
      <pc:sldChg chg="addSp delSp modSp add replId modNotes">
        <pc:chgData name="Nicola Thomas" userId="S::nthomas@buckscc.gov.uk::f785bc01-36e4-4edb-9d6f-072885d0a336" providerId="AD" clId="Web-{3A2AF1A2-CA8D-CFC3-A518-C897CB83A211}" dt="2024-10-02T11:49:46.466" v="600" actId="1076"/>
        <pc:sldMkLst>
          <pc:docMk/>
          <pc:sldMk cId="1124611727" sldId="4486"/>
        </pc:sldMkLst>
        <pc:spChg chg="add mod">
          <ac:chgData name="Nicola Thomas" userId="S::nthomas@buckscc.gov.uk::f785bc01-36e4-4edb-9d6f-072885d0a336" providerId="AD" clId="Web-{3A2AF1A2-CA8D-CFC3-A518-C897CB83A211}" dt="2024-10-02T11:25:25.943" v="148" actId="20577"/>
          <ac:spMkLst>
            <pc:docMk/>
            <pc:sldMk cId="1124611727" sldId="4486"/>
            <ac:spMk id="2" creationId="{9BCDC414-F3D6-4E3A-CB71-D59DF66E59F6}"/>
          </ac:spMkLst>
        </pc:spChg>
        <pc:spChg chg="add mod">
          <ac:chgData name="Nicola Thomas" userId="S::nthomas@buckscc.gov.uk::f785bc01-36e4-4edb-9d6f-072885d0a336" providerId="AD" clId="Web-{3A2AF1A2-CA8D-CFC3-A518-C897CB83A211}" dt="2024-10-02T11:25:57.288" v="152" actId="1076"/>
          <ac:spMkLst>
            <pc:docMk/>
            <pc:sldMk cId="1124611727" sldId="4486"/>
            <ac:spMk id="3" creationId="{7340ACAD-2827-D932-3DAE-8D65A77ECE7B}"/>
          </ac:spMkLst>
        </pc:spChg>
        <pc:spChg chg="del mod">
          <ac:chgData name="Nicola Thomas" userId="S::nthomas@buckscc.gov.uk::f785bc01-36e4-4edb-9d6f-072885d0a336" providerId="AD" clId="Web-{3A2AF1A2-CA8D-CFC3-A518-C897CB83A211}" dt="2024-10-02T11:23:31.503" v="125"/>
          <ac:spMkLst>
            <pc:docMk/>
            <pc:sldMk cId="1124611727" sldId="4486"/>
            <ac:spMk id="6" creationId="{0EFF7882-203B-4A0E-AE31-382EA3930D51}"/>
          </ac:spMkLst>
        </pc:spChg>
        <pc:spChg chg="mod">
          <ac:chgData name="Nicola Thomas" userId="S::nthomas@buckscc.gov.uk::f785bc01-36e4-4edb-9d6f-072885d0a336" providerId="AD" clId="Web-{3A2AF1A2-CA8D-CFC3-A518-C897CB83A211}" dt="2024-10-02T11:49:46.466" v="600" actId="1076"/>
          <ac:spMkLst>
            <pc:docMk/>
            <pc:sldMk cId="1124611727" sldId="4486"/>
            <ac:spMk id="43" creationId="{A357D631-8F80-BDC2-8CDF-0A91A4657CE7}"/>
          </ac:spMkLst>
        </pc:spChg>
        <pc:spChg chg="mod">
          <ac:chgData name="Nicola Thomas" userId="S::nthomas@buckscc.gov.uk::f785bc01-36e4-4edb-9d6f-072885d0a336" providerId="AD" clId="Web-{3A2AF1A2-CA8D-CFC3-A518-C897CB83A211}" dt="2024-10-02T11:26:21.694" v="155" actId="1076"/>
          <ac:spMkLst>
            <pc:docMk/>
            <pc:sldMk cId="1124611727" sldId="4486"/>
            <ac:spMk id="45" creationId="{9AC23329-9320-5F90-6F56-F27FF912425A}"/>
          </ac:spMkLst>
        </pc:spChg>
        <pc:spChg chg="mod">
          <ac:chgData name="Nicola Thomas" userId="S::nthomas@buckscc.gov.uk::f785bc01-36e4-4edb-9d6f-072885d0a336" providerId="AD" clId="Web-{3A2AF1A2-CA8D-CFC3-A518-C897CB83A211}" dt="2024-10-02T11:24:39.911" v="134" actId="14100"/>
          <ac:spMkLst>
            <pc:docMk/>
            <pc:sldMk cId="1124611727" sldId="4486"/>
            <ac:spMk id="55" creationId="{3D5AFEA8-7D27-6FDD-1787-724019961C21}"/>
          </ac:spMkLst>
        </pc:spChg>
        <pc:spChg chg="mod">
          <ac:chgData name="Nicola Thomas" userId="S::nthomas@buckscc.gov.uk::f785bc01-36e4-4edb-9d6f-072885d0a336" providerId="AD" clId="Web-{3A2AF1A2-CA8D-CFC3-A518-C897CB83A211}" dt="2024-10-02T11:24:43.036" v="135" actId="1076"/>
          <ac:spMkLst>
            <pc:docMk/>
            <pc:sldMk cId="1124611727" sldId="4486"/>
            <ac:spMk id="60" creationId="{49B0037A-FEEC-1381-BC8A-FF9304EF50F5}"/>
          </ac:spMkLst>
        </pc:spChg>
        <pc:spChg chg="mod">
          <ac:chgData name="Nicola Thomas" userId="S::nthomas@buckscc.gov.uk::f785bc01-36e4-4edb-9d6f-072885d0a336" providerId="AD" clId="Web-{3A2AF1A2-CA8D-CFC3-A518-C897CB83A211}" dt="2024-10-02T11:49:21.168" v="595" actId="1076"/>
          <ac:spMkLst>
            <pc:docMk/>
            <pc:sldMk cId="1124611727" sldId="4486"/>
            <ac:spMk id="69" creationId="{870F19FE-34B8-542B-FC59-04C5367165A3}"/>
          </ac:spMkLst>
        </pc:spChg>
        <pc:spChg chg="mod">
          <ac:chgData name="Nicola Thomas" userId="S::nthomas@buckscc.gov.uk::f785bc01-36e4-4edb-9d6f-072885d0a336" providerId="AD" clId="Web-{3A2AF1A2-CA8D-CFC3-A518-C897CB83A211}" dt="2024-10-02T11:24:29.598" v="132" actId="14100"/>
          <ac:spMkLst>
            <pc:docMk/>
            <pc:sldMk cId="1124611727" sldId="4486"/>
            <ac:spMk id="70" creationId="{9C554BA9-B29B-D50F-EAFB-D01D0ADD5DF3}"/>
          </ac:spMkLst>
        </pc:spChg>
        <pc:spChg chg="mod">
          <ac:chgData name="Nicola Thomas" userId="S::nthomas@buckscc.gov.uk::f785bc01-36e4-4edb-9d6f-072885d0a336" providerId="AD" clId="Web-{3A2AF1A2-CA8D-CFC3-A518-C897CB83A211}" dt="2024-10-02T11:24:33.973" v="133" actId="1076"/>
          <ac:spMkLst>
            <pc:docMk/>
            <pc:sldMk cId="1124611727" sldId="4486"/>
            <ac:spMk id="71" creationId="{21843B01-C389-C3ED-164F-9CF21E75CF24}"/>
          </ac:spMkLst>
        </pc:spChg>
        <pc:spChg chg="mod">
          <ac:chgData name="Nicola Thomas" userId="S::nthomas@buckscc.gov.uk::f785bc01-36e4-4edb-9d6f-072885d0a336" providerId="AD" clId="Web-{3A2AF1A2-CA8D-CFC3-A518-C897CB83A211}" dt="2024-10-02T11:29:36.075" v="274" actId="1076"/>
          <ac:spMkLst>
            <pc:docMk/>
            <pc:sldMk cId="1124611727" sldId="4486"/>
            <ac:spMk id="77" creationId="{D825D7A5-D05B-0154-656B-D7E808CC5FCE}"/>
          </ac:spMkLst>
        </pc:spChg>
        <pc:spChg chg="mod">
          <ac:chgData name="Nicola Thomas" userId="S::nthomas@buckscc.gov.uk::f785bc01-36e4-4edb-9d6f-072885d0a336" providerId="AD" clId="Web-{3A2AF1A2-CA8D-CFC3-A518-C897CB83A211}" dt="2024-10-02T11:24:47.473" v="136" actId="14100"/>
          <ac:spMkLst>
            <pc:docMk/>
            <pc:sldMk cId="1124611727" sldId="4486"/>
            <ac:spMk id="83" creationId="{6221B132-6546-A496-D7F4-63CBA831D396}"/>
          </ac:spMkLst>
        </pc:spChg>
        <pc:spChg chg="mod">
          <ac:chgData name="Nicola Thomas" userId="S::nthomas@buckscc.gov.uk::f785bc01-36e4-4edb-9d6f-072885d0a336" providerId="AD" clId="Web-{3A2AF1A2-CA8D-CFC3-A518-C897CB83A211}" dt="2024-10-02T11:24:59.786" v="140" actId="20577"/>
          <ac:spMkLst>
            <pc:docMk/>
            <pc:sldMk cId="1124611727" sldId="4486"/>
            <ac:spMk id="84" creationId="{70D99877-FF5D-C33D-ABE0-8B9695EDDAD1}"/>
          </ac:spMkLst>
        </pc:spChg>
        <pc:spChg chg="mod">
          <ac:chgData name="Nicola Thomas" userId="S::nthomas@buckscc.gov.uk::f785bc01-36e4-4edb-9d6f-072885d0a336" providerId="AD" clId="Web-{3A2AF1A2-CA8D-CFC3-A518-C897CB83A211}" dt="2024-10-02T11:25:08.224" v="141" actId="14100"/>
          <ac:spMkLst>
            <pc:docMk/>
            <pc:sldMk cId="1124611727" sldId="4486"/>
            <ac:spMk id="85" creationId="{A3FBEEBA-C489-DE07-A701-2E9E260909AD}"/>
          </ac:spMkLst>
        </pc:spChg>
        <pc:spChg chg="mod">
          <ac:chgData name="Nicola Thomas" userId="S::nthomas@buckscc.gov.uk::f785bc01-36e4-4edb-9d6f-072885d0a336" providerId="AD" clId="Web-{3A2AF1A2-CA8D-CFC3-A518-C897CB83A211}" dt="2024-10-02T11:24:56.098" v="139" actId="1076"/>
          <ac:spMkLst>
            <pc:docMk/>
            <pc:sldMk cId="1124611727" sldId="4486"/>
            <ac:spMk id="86" creationId="{7D2615FA-C5D9-8F30-0C6E-208EC52B17B4}"/>
          </ac:spMkLst>
        </pc:spChg>
        <pc:spChg chg="mod">
          <ac:chgData name="Nicola Thomas" userId="S::nthomas@buckscc.gov.uk::f785bc01-36e4-4edb-9d6f-072885d0a336" providerId="AD" clId="Web-{3A2AF1A2-CA8D-CFC3-A518-C897CB83A211}" dt="2024-10-02T11:26:24.866" v="156" actId="1076"/>
          <ac:spMkLst>
            <pc:docMk/>
            <pc:sldMk cId="1124611727" sldId="4486"/>
            <ac:spMk id="87" creationId="{57977EBB-C615-1DF8-79EC-20DCD814CFF6}"/>
          </ac:spMkLst>
        </pc:spChg>
        <pc:grpChg chg="mod">
          <ac:chgData name="Nicola Thomas" userId="S::nthomas@buckscc.gov.uk::f785bc01-36e4-4edb-9d6f-072885d0a336" providerId="AD" clId="Web-{3A2AF1A2-CA8D-CFC3-A518-C897CB83A211}" dt="2024-10-02T11:29:24.152" v="273" actId="1076"/>
          <ac:grpSpMkLst>
            <pc:docMk/>
            <pc:sldMk cId="1124611727" sldId="4486"/>
            <ac:grpSpMk id="15" creationId="{61274DFD-8AD3-EDF7-DEAA-4889B28800D8}"/>
          </ac:grpSpMkLst>
        </pc:grpChg>
        <pc:cxnChg chg="mod">
          <ac:chgData name="Nicola Thomas" userId="S::nthomas@buckscc.gov.uk::f785bc01-36e4-4edb-9d6f-072885d0a336" providerId="AD" clId="Web-{3A2AF1A2-CA8D-CFC3-A518-C897CB83A211}" dt="2024-10-02T11:23:44.628" v="129" actId="1076"/>
          <ac:cxnSpMkLst>
            <pc:docMk/>
            <pc:sldMk cId="1124611727" sldId="4486"/>
            <ac:cxnSpMk id="22" creationId="{9121C6BA-FC4A-4244-5513-72D8EE1F4CB1}"/>
          </ac:cxnSpMkLst>
        </pc:cxnChg>
      </pc:sldChg>
      <pc:sldChg chg="modSp add replId">
        <pc:chgData name="Nicola Thomas" userId="S::nthomas@buckscc.gov.uk::f785bc01-36e4-4edb-9d6f-072885d0a336" providerId="AD" clId="Web-{3A2AF1A2-CA8D-CFC3-A518-C897CB83A211}" dt="2024-10-02T11:34:18.332" v="325" actId="20577"/>
        <pc:sldMkLst>
          <pc:docMk/>
          <pc:sldMk cId="131718618" sldId="4487"/>
        </pc:sldMkLst>
        <pc:spChg chg="mod">
          <ac:chgData name="Nicola Thomas" userId="S::nthomas@buckscc.gov.uk::f785bc01-36e4-4edb-9d6f-072885d0a336" providerId="AD" clId="Web-{3A2AF1A2-CA8D-CFC3-A518-C897CB83A211}" dt="2024-10-02T11:34:18.332" v="325" actId="20577"/>
          <ac:spMkLst>
            <pc:docMk/>
            <pc:sldMk cId="131718618" sldId="4487"/>
            <ac:spMk id="3" creationId="{E43F3AD1-5D5A-352E-67D7-61129175C3D0}"/>
          </ac:spMkLst>
        </pc:spChg>
      </pc:sldChg>
      <pc:sldChg chg="modSp add replId modNotes">
        <pc:chgData name="Nicola Thomas" userId="S::nthomas@buckscc.gov.uk::f785bc01-36e4-4edb-9d6f-072885d0a336" providerId="AD" clId="Web-{3A2AF1A2-CA8D-CFC3-A518-C897CB83A211}" dt="2024-10-02T11:43:04.502" v="540"/>
        <pc:sldMkLst>
          <pc:docMk/>
          <pc:sldMk cId="2911157016" sldId="4488"/>
        </pc:sldMkLst>
        <pc:spChg chg="mod">
          <ac:chgData name="Nicola Thomas" userId="S::nthomas@buckscc.gov.uk::f785bc01-36e4-4edb-9d6f-072885d0a336" providerId="AD" clId="Web-{3A2AF1A2-CA8D-CFC3-A518-C897CB83A211}" dt="2024-10-02T11:34:06.613" v="323" actId="20577"/>
          <ac:spMkLst>
            <pc:docMk/>
            <pc:sldMk cId="2911157016" sldId="4488"/>
            <ac:spMk id="3" creationId="{E43F3AD1-5D5A-352E-67D7-61129175C3D0}"/>
          </ac:spMkLst>
        </pc:spChg>
      </pc:sldChg>
      <pc:sldChg chg="modSp add replId modNotes">
        <pc:chgData name="Nicola Thomas" userId="S::nthomas@buckscc.gov.uk::f785bc01-36e4-4edb-9d6f-072885d0a336" providerId="AD" clId="Web-{3A2AF1A2-CA8D-CFC3-A518-C897CB83A211}" dt="2024-10-02T11:43:16.674" v="545"/>
        <pc:sldMkLst>
          <pc:docMk/>
          <pc:sldMk cId="3429952429" sldId="4489"/>
        </pc:sldMkLst>
        <pc:spChg chg="mod">
          <ac:chgData name="Nicola Thomas" userId="S::nthomas@buckscc.gov.uk::f785bc01-36e4-4edb-9d6f-072885d0a336" providerId="AD" clId="Web-{3A2AF1A2-CA8D-CFC3-A518-C897CB83A211}" dt="2024-10-02T11:34:55.317" v="328" actId="20577"/>
          <ac:spMkLst>
            <pc:docMk/>
            <pc:sldMk cId="3429952429" sldId="4489"/>
            <ac:spMk id="3" creationId="{E43F3AD1-5D5A-352E-67D7-61129175C3D0}"/>
          </ac:spMkLst>
        </pc:spChg>
      </pc:sldChg>
      <pc:sldChg chg="modSp add replId modNotes">
        <pc:chgData name="Nicola Thomas" userId="S::nthomas@buckscc.gov.uk::f785bc01-36e4-4edb-9d6f-072885d0a336" providerId="AD" clId="Web-{3A2AF1A2-CA8D-CFC3-A518-C897CB83A211}" dt="2024-10-02T11:48:52.167" v="569"/>
        <pc:sldMkLst>
          <pc:docMk/>
          <pc:sldMk cId="4001573079" sldId="4490"/>
        </pc:sldMkLst>
        <pc:spChg chg="mod">
          <ac:chgData name="Nicola Thomas" userId="S::nthomas@buckscc.gov.uk::f785bc01-36e4-4edb-9d6f-072885d0a336" providerId="AD" clId="Web-{3A2AF1A2-CA8D-CFC3-A518-C897CB83A211}" dt="2024-10-02T11:35:30.146" v="332" actId="20577"/>
          <ac:spMkLst>
            <pc:docMk/>
            <pc:sldMk cId="4001573079" sldId="4490"/>
            <ac:spMk id="3" creationId="{E43F3AD1-5D5A-352E-67D7-61129175C3D0}"/>
          </ac:spMkLst>
        </pc:spChg>
      </pc:sldChg>
      <pc:sldChg chg="modSp add replId">
        <pc:chgData name="Nicola Thomas" userId="S::nthomas@buckscc.gov.uk::f785bc01-36e4-4edb-9d6f-072885d0a336" providerId="AD" clId="Web-{3A2AF1A2-CA8D-CFC3-A518-C897CB83A211}" dt="2024-10-02T11:36:01.007" v="336" actId="20577"/>
        <pc:sldMkLst>
          <pc:docMk/>
          <pc:sldMk cId="102243017" sldId="4491"/>
        </pc:sldMkLst>
        <pc:spChg chg="mod">
          <ac:chgData name="Nicola Thomas" userId="S::nthomas@buckscc.gov.uk::f785bc01-36e4-4edb-9d6f-072885d0a336" providerId="AD" clId="Web-{3A2AF1A2-CA8D-CFC3-A518-C897CB83A211}" dt="2024-10-02T11:36:01.007" v="336" actId="20577"/>
          <ac:spMkLst>
            <pc:docMk/>
            <pc:sldMk cId="102243017" sldId="4491"/>
            <ac:spMk id="3" creationId="{E43F3AD1-5D5A-352E-67D7-61129175C3D0}"/>
          </ac:spMkLst>
        </pc:spChg>
      </pc:sldChg>
      <pc:sldChg chg="modSp add replId">
        <pc:chgData name="Nicola Thomas" userId="S::nthomas@buckscc.gov.uk::f785bc01-36e4-4edb-9d6f-072885d0a336" providerId="AD" clId="Web-{3A2AF1A2-CA8D-CFC3-A518-C897CB83A211}" dt="2024-10-02T11:36:31.570" v="340" actId="20577"/>
        <pc:sldMkLst>
          <pc:docMk/>
          <pc:sldMk cId="277569590" sldId="4492"/>
        </pc:sldMkLst>
        <pc:spChg chg="mod">
          <ac:chgData name="Nicola Thomas" userId="S::nthomas@buckscc.gov.uk::f785bc01-36e4-4edb-9d6f-072885d0a336" providerId="AD" clId="Web-{3A2AF1A2-CA8D-CFC3-A518-C897CB83A211}" dt="2024-10-02T11:36:31.570" v="340" actId="20577"/>
          <ac:spMkLst>
            <pc:docMk/>
            <pc:sldMk cId="277569590" sldId="4492"/>
            <ac:spMk id="3" creationId="{E43F3AD1-5D5A-352E-67D7-61129175C3D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69E08D8-CA07-4175-8347-A78440C28AAE}" type="datetimeFigureOut">
              <a:rPr lang="en-GB" smtClean="0"/>
              <a:t>10/10/2024</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21C7EA67-ABC3-4E22-8CDF-364B39D64ABB}" type="slidenum">
              <a:rPr lang="en-GB" smtClean="0"/>
              <a:t>‹#›</a:t>
            </a:fld>
            <a:endParaRPr lang="en-GB"/>
          </a:p>
        </p:txBody>
      </p:sp>
    </p:spTree>
    <p:extLst>
      <p:ext uri="{BB962C8B-B14F-4D97-AF65-F5344CB8AC3E}">
        <p14:creationId xmlns:p14="http://schemas.microsoft.com/office/powerpoint/2010/main" val="4258856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1C7EA67-ABC3-4E22-8CDF-364B39D64ABB}" type="slidenum">
              <a:rPr lang="en-GB" smtClean="0"/>
              <a:t>1</a:t>
            </a:fld>
            <a:endParaRPr lang="en-GB"/>
          </a:p>
        </p:txBody>
      </p:sp>
    </p:spTree>
    <p:extLst>
      <p:ext uri="{BB962C8B-B14F-4D97-AF65-F5344CB8AC3E}">
        <p14:creationId xmlns:p14="http://schemas.microsoft.com/office/powerpoint/2010/main" val="609718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1C7E41-CA9A-436E-96E0-D538D3C9C22A}" type="slidenum">
              <a:rPr lang="en-GB" smtClean="0"/>
              <a:t>11</a:t>
            </a:fld>
            <a:endParaRPr lang="en-GB"/>
          </a:p>
        </p:txBody>
      </p:sp>
    </p:spTree>
    <p:extLst>
      <p:ext uri="{BB962C8B-B14F-4D97-AF65-F5344CB8AC3E}">
        <p14:creationId xmlns:p14="http://schemas.microsoft.com/office/powerpoint/2010/main" val="3471996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21C7EA67-ABC3-4E22-8CDF-364B39D64ABB}" type="slidenum">
              <a:rPr lang="en-GB" smtClean="0"/>
              <a:t>12</a:t>
            </a:fld>
            <a:endParaRPr lang="en-GB"/>
          </a:p>
        </p:txBody>
      </p:sp>
    </p:spTree>
    <p:extLst>
      <p:ext uri="{BB962C8B-B14F-4D97-AF65-F5344CB8AC3E}">
        <p14:creationId xmlns:p14="http://schemas.microsoft.com/office/powerpoint/2010/main" val="124694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C18F31C-2FB3-414F-B691-CEF05765E4F5}" type="slidenum">
              <a:rPr lang="en-US"/>
              <a:t>13</a:t>
            </a:fld>
            <a:endParaRPr lang="en-US"/>
          </a:p>
        </p:txBody>
      </p:sp>
    </p:spTree>
    <p:extLst>
      <p:ext uri="{BB962C8B-B14F-4D97-AF65-F5344CB8AC3E}">
        <p14:creationId xmlns:p14="http://schemas.microsoft.com/office/powerpoint/2010/main" val="2467200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1C7EA67-ABC3-4E22-8CDF-364B39D64ABB}" type="slidenum">
              <a:rPr lang="en-GB" smtClean="0"/>
              <a:t>14</a:t>
            </a:fld>
            <a:endParaRPr lang="en-GB"/>
          </a:p>
        </p:txBody>
      </p:sp>
    </p:spTree>
    <p:extLst>
      <p:ext uri="{BB962C8B-B14F-4D97-AF65-F5344CB8AC3E}">
        <p14:creationId xmlns:p14="http://schemas.microsoft.com/office/powerpoint/2010/main" val="3013384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21C7EA67-ABC3-4E22-8CDF-364B39D64ABB}" type="slidenum">
              <a:rPr lang="en-GB" smtClean="0"/>
              <a:t>15</a:t>
            </a:fld>
            <a:endParaRPr lang="en-GB"/>
          </a:p>
        </p:txBody>
      </p:sp>
    </p:spTree>
    <p:extLst>
      <p:ext uri="{BB962C8B-B14F-4D97-AF65-F5344CB8AC3E}">
        <p14:creationId xmlns:p14="http://schemas.microsoft.com/office/powerpoint/2010/main" val="1364928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21C7EA67-ABC3-4E22-8CDF-364B39D64ABB}" type="slidenum">
              <a:rPr lang="en-GB" smtClean="0"/>
              <a:t>16</a:t>
            </a:fld>
            <a:endParaRPr lang="en-GB"/>
          </a:p>
        </p:txBody>
      </p:sp>
    </p:spTree>
    <p:extLst>
      <p:ext uri="{BB962C8B-B14F-4D97-AF65-F5344CB8AC3E}">
        <p14:creationId xmlns:p14="http://schemas.microsoft.com/office/powerpoint/2010/main" val="176883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21C7EA67-ABC3-4E22-8CDF-364B39D64ABB}" type="slidenum">
              <a:rPr lang="en-GB" smtClean="0"/>
              <a:t>17</a:t>
            </a:fld>
            <a:endParaRPr lang="en-GB"/>
          </a:p>
        </p:txBody>
      </p:sp>
    </p:spTree>
    <p:extLst>
      <p:ext uri="{BB962C8B-B14F-4D97-AF65-F5344CB8AC3E}">
        <p14:creationId xmlns:p14="http://schemas.microsoft.com/office/powerpoint/2010/main" val="2266602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1C7EA67-ABC3-4E22-8CDF-364B39D64ABB}" type="slidenum">
              <a:rPr lang="en-GB" smtClean="0"/>
              <a:t>18</a:t>
            </a:fld>
            <a:endParaRPr lang="en-GB"/>
          </a:p>
        </p:txBody>
      </p:sp>
    </p:spTree>
    <p:extLst>
      <p:ext uri="{BB962C8B-B14F-4D97-AF65-F5344CB8AC3E}">
        <p14:creationId xmlns:p14="http://schemas.microsoft.com/office/powerpoint/2010/main" val="10752965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21C7EA67-ABC3-4E22-8CDF-364B39D64ABB}" type="slidenum">
              <a:rPr lang="en-GB" smtClean="0"/>
              <a:t>19</a:t>
            </a:fld>
            <a:endParaRPr lang="en-GB"/>
          </a:p>
        </p:txBody>
      </p:sp>
    </p:spTree>
    <p:extLst>
      <p:ext uri="{BB962C8B-B14F-4D97-AF65-F5344CB8AC3E}">
        <p14:creationId xmlns:p14="http://schemas.microsoft.com/office/powerpoint/2010/main" val="1329553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21C7EA67-ABC3-4E22-8CDF-364B39D64ABB}" type="slidenum">
              <a:rPr lang="en-GB" smtClean="0"/>
              <a:t>20</a:t>
            </a:fld>
            <a:endParaRPr lang="en-GB"/>
          </a:p>
        </p:txBody>
      </p:sp>
    </p:spTree>
    <p:extLst>
      <p:ext uri="{BB962C8B-B14F-4D97-AF65-F5344CB8AC3E}">
        <p14:creationId xmlns:p14="http://schemas.microsoft.com/office/powerpoint/2010/main" val="2953703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21C7EA67-ABC3-4E22-8CDF-364B39D64ABB}" type="slidenum">
              <a:rPr lang="en-GB" smtClean="0"/>
              <a:t>2</a:t>
            </a:fld>
            <a:endParaRPr lang="en-GB"/>
          </a:p>
        </p:txBody>
      </p:sp>
    </p:spTree>
    <p:extLst>
      <p:ext uri="{BB962C8B-B14F-4D97-AF65-F5344CB8AC3E}">
        <p14:creationId xmlns:p14="http://schemas.microsoft.com/office/powerpoint/2010/main" val="26532545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21C7EA67-ABC3-4E22-8CDF-364B39D64ABB}" type="slidenum">
              <a:rPr lang="en-GB" smtClean="0"/>
              <a:t>23</a:t>
            </a:fld>
            <a:endParaRPr lang="en-GB"/>
          </a:p>
        </p:txBody>
      </p:sp>
    </p:spTree>
    <p:extLst>
      <p:ext uri="{BB962C8B-B14F-4D97-AF65-F5344CB8AC3E}">
        <p14:creationId xmlns:p14="http://schemas.microsoft.com/office/powerpoint/2010/main" val="13633720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21C7EA67-ABC3-4E22-8CDF-364B39D64ABB}" type="slidenum">
              <a:rPr lang="en-GB" smtClean="0"/>
              <a:t>24</a:t>
            </a:fld>
            <a:endParaRPr lang="en-GB"/>
          </a:p>
        </p:txBody>
      </p:sp>
    </p:spTree>
    <p:extLst>
      <p:ext uri="{BB962C8B-B14F-4D97-AF65-F5344CB8AC3E}">
        <p14:creationId xmlns:p14="http://schemas.microsoft.com/office/powerpoint/2010/main" val="20041216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1C7EA67-ABC3-4E22-8CDF-364B39D64ABB}" type="slidenum">
              <a:rPr lang="en-GB" smtClean="0"/>
              <a:t>25</a:t>
            </a:fld>
            <a:endParaRPr lang="en-GB"/>
          </a:p>
        </p:txBody>
      </p:sp>
    </p:spTree>
    <p:extLst>
      <p:ext uri="{BB962C8B-B14F-4D97-AF65-F5344CB8AC3E}">
        <p14:creationId xmlns:p14="http://schemas.microsoft.com/office/powerpoint/2010/main" val="20736472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1C7EA67-ABC3-4E22-8CDF-364B39D64ABB}" type="slidenum">
              <a:rPr lang="en-GB" smtClean="0"/>
              <a:t>26</a:t>
            </a:fld>
            <a:endParaRPr lang="en-GB"/>
          </a:p>
        </p:txBody>
      </p:sp>
    </p:spTree>
    <p:extLst>
      <p:ext uri="{BB962C8B-B14F-4D97-AF65-F5344CB8AC3E}">
        <p14:creationId xmlns:p14="http://schemas.microsoft.com/office/powerpoint/2010/main" val="33597823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21C7EA67-ABC3-4E22-8CDF-364B39D64ABB}" type="slidenum">
              <a:rPr lang="en-GB" smtClean="0"/>
              <a:t>27</a:t>
            </a:fld>
            <a:endParaRPr lang="en-GB"/>
          </a:p>
        </p:txBody>
      </p:sp>
    </p:spTree>
    <p:extLst>
      <p:ext uri="{BB962C8B-B14F-4D97-AF65-F5344CB8AC3E}">
        <p14:creationId xmlns:p14="http://schemas.microsoft.com/office/powerpoint/2010/main" val="22228167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a typeface="Calibri"/>
              <a:cs typeface="Calibri"/>
            </a:endParaRPr>
          </a:p>
        </p:txBody>
      </p:sp>
      <p:sp>
        <p:nvSpPr>
          <p:cNvPr id="4" name="Slide Number Placeholder 3"/>
          <p:cNvSpPr>
            <a:spLocks noGrp="1"/>
          </p:cNvSpPr>
          <p:nvPr>
            <p:ph type="sldNum" sz="quarter" idx="5"/>
          </p:nvPr>
        </p:nvSpPr>
        <p:spPr/>
        <p:txBody>
          <a:bodyPr/>
          <a:lstStyle/>
          <a:p>
            <a:fld id="{9C18F31C-2FB3-414F-B691-CEF05765E4F5}" type="slidenum">
              <a:rPr lang="en-GB" smtClean="0"/>
              <a:t>28</a:t>
            </a:fld>
            <a:endParaRPr lang="en-GB"/>
          </a:p>
        </p:txBody>
      </p:sp>
    </p:spTree>
    <p:extLst>
      <p:ext uri="{BB962C8B-B14F-4D97-AF65-F5344CB8AC3E}">
        <p14:creationId xmlns:p14="http://schemas.microsoft.com/office/powerpoint/2010/main" val="23402807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latin typeface="Calibri"/>
              <a:ea typeface="Calibri"/>
              <a:cs typeface="Calibri"/>
            </a:endParaRPr>
          </a:p>
        </p:txBody>
      </p:sp>
      <p:sp>
        <p:nvSpPr>
          <p:cNvPr id="4" name="Slide Number Placeholder 3"/>
          <p:cNvSpPr>
            <a:spLocks noGrp="1"/>
          </p:cNvSpPr>
          <p:nvPr>
            <p:ph type="sldNum" sz="quarter" idx="5"/>
          </p:nvPr>
        </p:nvSpPr>
        <p:spPr/>
        <p:txBody>
          <a:bodyPr/>
          <a:lstStyle/>
          <a:p>
            <a:fld id="{21C7EA67-ABC3-4E22-8CDF-364B39D64ABB}" type="slidenum">
              <a:rPr lang="en-GB" smtClean="0"/>
              <a:t>29</a:t>
            </a:fld>
            <a:endParaRPr lang="en-GB"/>
          </a:p>
        </p:txBody>
      </p:sp>
    </p:spTree>
    <p:extLst>
      <p:ext uri="{BB962C8B-B14F-4D97-AF65-F5344CB8AC3E}">
        <p14:creationId xmlns:p14="http://schemas.microsoft.com/office/powerpoint/2010/main" val="1934308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1C7EA67-ABC3-4E22-8CDF-364B39D64ABB}" type="slidenum">
              <a:rPr lang="en-GB" smtClean="0"/>
              <a:t>3</a:t>
            </a:fld>
            <a:endParaRPr lang="en-GB"/>
          </a:p>
        </p:txBody>
      </p:sp>
    </p:spTree>
    <p:extLst>
      <p:ext uri="{BB962C8B-B14F-4D97-AF65-F5344CB8AC3E}">
        <p14:creationId xmlns:p14="http://schemas.microsoft.com/office/powerpoint/2010/main" val="3576323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21C7EA67-ABC3-4E22-8CDF-364B39D64ABB}" type="slidenum">
              <a:rPr lang="en-GB" smtClean="0"/>
              <a:t>4</a:t>
            </a:fld>
            <a:endParaRPr lang="en-GB"/>
          </a:p>
        </p:txBody>
      </p:sp>
    </p:spTree>
    <p:extLst>
      <p:ext uri="{BB962C8B-B14F-4D97-AF65-F5344CB8AC3E}">
        <p14:creationId xmlns:p14="http://schemas.microsoft.com/office/powerpoint/2010/main" val="2179743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6F515A13-FE65-4468-BF41-86055B83FF33}" type="slidenum">
              <a:rPr lang="en-GB"/>
              <a:t>5</a:t>
            </a:fld>
            <a:endParaRPr lang="en-GB"/>
          </a:p>
        </p:txBody>
      </p:sp>
    </p:spTree>
    <p:extLst>
      <p:ext uri="{BB962C8B-B14F-4D97-AF65-F5344CB8AC3E}">
        <p14:creationId xmlns:p14="http://schemas.microsoft.com/office/powerpoint/2010/main" val="1120340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707FC821-BC1E-1941-78FE-C4A6ADC026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50DA5E32-C83C-8E4D-89A4-BCBDE95A14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a:p>
            <a:endParaRPr lang="en-GB" altLang="en-US"/>
          </a:p>
          <a:p>
            <a:endParaRPr lang="en-GB" altLang="en-US"/>
          </a:p>
        </p:txBody>
      </p:sp>
      <p:sp>
        <p:nvSpPr>
          <p:cNvPr id="14340" name="Slide Number Placeholder 3">
            <a:extLst>
              <a:ext uri="{FF2B5EF4-FFF2-40B4-BE49-F238E27FC236}">
                <a16:creationId xmlns:a16="http://schemas.microsoft.com/office/drawing/2014/main" id="{492C7F37-FCEF-3F00-389D-1A27EEE4AE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CB41417-8786-4B08-B83C-99535ED5CB9F}" type="slidenum">
              <a:rPr lang="en-GB" altLang="en-US" smtClean="0"/>
              <a:pPr/>
              <a:t>6</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C5795754-EFDA-4F52-921E-79CC871C62C8}" type="slidenum">
              <a:t>8</a:t>
            </a:fld>
            <a:endParaRPr lang="en-GB"/>
          </a:p>
        </p:txBody>
      </p:sp>
    </p:spTree>
    <p:extLst>
      <p:ext uri="{BB962C8B-B14F-4D97-AF65-F5344CB8AC3E}">
        <p14:creationId xmlns:p14="http://schemas.microsoft.com/office/powerpoint/2010/main" val="1558355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21C7EA67-ABC3-4E22-8CDF-364B39D64ABB}" type="slidenum">
              <a:rPr lang="en-GB" smtClean="0"/>
              <a:t>9</a:t>
            </a:fld>
            <a:endParaRPr lang="en-GB"/>
          </a:p>
        </p:txBody>
      </p:sp>
    </p:spTree>
    <p:extLst>
      <p:ext uri="{BB962C8B-B14F-4D97-AF65-F5344CB8AC3E}">
        <p14:creationId xmlns:p14="http://schemas.microsoft.com/office/powerpoint/2010/main" val="2731337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1C7E41-CA9A-436E-96E0-D538D3C9C22A}" type="slidenum">
              <a:rPr lang="en-GB" smtClean="0"/>
              <a:t>10</a:t>
            </a:fld>
            <a:endParaRPr lang="en-GB"/>
          </a:p>
        </p:txBody>
      </p:sp>
    </p:spTree>
    <p:extLst>
      <p:ext uri="{BB962C8B-B14F-4D97-AF65-F5344CB8AC3E}">
        <p14:creationId xmlns:p14="http://schemas.microsoft.com/office/powerpoint/2010/main" val="592819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3409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215B87-3049-4CCA-8D28-C8F0F29ED1B4}" type="datetimeFigureOut">
              <a:rPr lang="en-GB" smtClean="0"/>
              <a:t>10/10/2024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75811E-14ED-4629-90CC-79E112007BFC}" type="slidenum">
              <a:rPr lang="en-GB" smtClean="0"/>
              <a:t>‹#›</a:t>
            </a:fld>
            <a:endParaRPr lang="en-GB"/>
          </a:p>
        </p:txBody>
      </p:sp>
    </p:spTree>
    <p:extLst>
      <p:ext uri="{BB962C8B-B14F-4D97-AF65-F5344CB8AC3E}">
        <p14:creationId xmlns:p14="http://schemas.microsoft.com/office/powerpoint/2010/main" val="4233942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215B87-3049-4CCA-8D28-C8F0F29ED1B4}" type="datetimeFigureOut">
              <a:rPr lang="en-GB" smtClean="0"/>
              <a:t>10/10/2024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75811E-14ED-4629-90CC-79E112007BFC}" type="slidenum">
              <a:rPr lang="en-GB" smtClean="0"/>
              <a:t>‹#›</a:t>
            </a:fld>
            <a:endParaRPr lang="en-GB"/>
          </a:p>
        </p:txBody>
      </p:sp>
    </p:spTree>
    <p:extLst>
      <p:ext uri="{BB962C8B-B14F-4D97-AF65-F5344CB8AC3E}">
        <p14:creationId xmlns:p14="http://schemas.microsoft.com/office/powerpoint/2010/main" val="2538694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txBox="1">
            <a:spLocks/>
          </p:cNvSpPr>
          <p:nvPr userDrawn="1"/>
        </p:nvSpPr>
        <p:spPr>
          <a:xfrm>
            <a:off x="685908" y="1599416"/>
            <a:ext cx="7773646" cy="11036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400"/>
              <a:t>Click to edit Master title style</a:t>
            </a:r>
            <a:endParaRPr lang="en-GB" sz="4400"/>
          </a:p>
        </p:txBody>
      </p:sp>
      <p:sp>
        <p:nvSpPr>
          <p:cNvPr id="3" name="Subtitle 2"/>
          <p:cNvSpPr txBox="1">
            <a:spLocks/>
          </p:cNvSpPr>
          <p:nvPr userDrawn="1"/>
        </p:nvSpPr>
        <p:spPr>
          <a:xfrm>
            <a:off x="1371819" y="2917558"/>
            <a:ext cx="6401826" cy="13157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r>
              <a:rPr lang="en-US" sz="2800"/>
              <a:t>Click to edit Master subtitle style</a:t>
            </a:r>
            <a:endParaRPr lang="en-GB" sz="2800"/>
          </a:p>
        </p:txBody>
      </p:sp>
      <p:sp>
        <p:nvSpPr>
          <p:cNvPr id="4" name="Date Placeholder 3"/>
          <p:cNvSpPr txBox="1">
            <a:spLocks/>
          </p:cNvSpPr>
          <p:nvPr userDrawn="1"/>
        </p:nvSpPr>
        <p:spPr>
          <a:xfrm>
            <a:off x="457275" y="4772026"/>
            <a:ext cx="2133942" cy="27411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A3FF8B-3D7E-40A3-972F-2290F6E679E5}" type="datetimeFigureOut">
              <a:rPr lang="en-GB" sz="1800" smtClean="0"/>
              <a:pPr/>
              <a:t>10/10/2024</a:t>
            </a:fld>
            <a:endParaRPr lang="en-GB" sz="1800"/>
          </a:p>
        </p:txBody>
      </p:sp>
      <p:sp>
        <p:nvSpPr>
          <p:cNvPr id="5" name="Slide Number Placeholder 5"/>
          <p:cNvSpPr txBox="1">
            <a:spLocks/>
          </p:cNvSpPr>
          <p:nvPr userDrawn="1"/>
        </p:nvSpPr>
        <p:spPr>
          <a:xfrm>
            <a:off x="6554251" y="4772026"/>
            <a:ext cx="2133942" cy="27411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0B5BB9-13EB-4BF4-AFFE-1FD7252BD932}" type="slidenum">
              <a:rPr lang="en-GB" sz="1800" smtClean="0"/>
              <a:pPr/>
              <a:t>‹#›</a:t>
            </a:fld>
            <a:endParaRPr lang="en-GB" sz="1800"/>
          </a:p>
        </p:txBody>
      </p:sp>
      <p:sp>
        <p:nvSpPr>
          <p:cNvPr id="6" name="Title 1"/>
          <p:cNvSpPr txBox="1">
            <a:spLocks/>
          </p:cNvSpPr>
          <p:nvPr userDrawn="1"/>
        </p:nvSpPr>
        <p:spPr>
          <a:xfrm>
            <a:off x="685908" y="1599416"/>
            <a:ext cx="7773646" cy="11036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00"/>
              <a:t>Click to edit Master title style</a:t>
            </a:r>
            <a:endParaRPr lang="en-GB" sz="4400"/>
          </a:p>
        </p:txBody>
      </p:sp>
      <p:sp>
        <p:nvSpPr>
          <p:cNvPr id="7" name="Subtitle 2"/>
          <p:cNvSpPr txBox="1">
            <a:spLocks/>
          </p:cNvSpPr>
          <p:nvPr userDrawn="1"/>
        </p:nvSpPr>
        <p:spPr>
          <a:xfrm>
            <a:off x="1371819" y="2917558"/>
            <a:ext cx="6401826" cy="13157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3200"/>
              <a:t>Click to edit Master subtitle style</a:t>
            </a:r>
            <a:endParaRPr lang="en-GB" sz="3200"/>
          </a:p>
        </p:txBody>
      </p:sp>
      <p:sp>
        <p:nvSpPr>
          <p:cNvPr id="8" name="Date Placeholder 3"/>
          <p:cNvSpPr txBox="1">
            <a:spLocks/>
          </p:cNvSpPr>
          <p:nvPr userDrawn="1"/>
        </p:nvSpPr>
        <p:spPr>
          <a:xfrm>
            <a:off x="457275" y="4772026"/>
            <a:ext cx="2133942" cy="27411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B2AC66C-F0BF-44A7-86C9-611CA48A43D7}" type="datetimeFigureOut">
              <a:rPr lang="en-GB" sz="1200" smtClean="0"/>
              <a:pPr/>
              <a:t>10/10/2024</a:t>
            </a:fld>
            <a:endParaRPr lang="en-GB" sz="1200"/>
          </a:p>
        </p:txBody>
      </p:sp>
      <p:sp>
        <p:nvSpPr>
          <p:cNvPr id="9" name="Slide Number Placeholder 5"/>
          <p:cNvSpPr txBox="1">
            <a:spLocks/>
          </p:cNvSpPr>
          <p:nvPr userDrawn="1"/>
        </p:nvSpPr>
        <p:spPr>
          <a:xfrm>
            <a:off x="6554251" y="4772026"/>
            <a:ext cx="2133942" cy="27411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AF9087-94BC-415C-8A96-1D40BD70811D}" type="slidenum">
              <a:rPr lang="en-GB" sz="1200" smtClean="0"/>
              <a:pPr/>
              <a:t>‹#›</a:t>
            </a:fld>
            <a:endParaRPr lang="en-GB" sz="1200"/>
          </a:p>
        </p:txBody>
      </p:sp>
      <p:sp>
        <p:nvSpPr>
          <p:cNvPr id="10" name="Rectangle 9"/>
          <p:cNvSpPr/>
          <p:nvPr userDrawn="1"/>
        </p:nvSpPr>
        <p:spPr>
          <a:xfrm flipV="1">
            <a:off x="-1" y="-1"/>
            <a:ext cx="9153139" cy="6863708"/>
          </a:xfrm>
          <a:prstGeom prst="rect">
            <a:avLst/>
          </a:prstGeom>
          <a:gradFill flip="none" rotWithShape="1">
            <a:gsLst>
              <a:gs pos="0">
                <a:srgbClr val="2C2D84"/>
              </a:gs>
              <a:gs pos="66000">
                <a:srgbClr val="2E83C5"/>
              </a:gs>
              <a:gs pos="100000">
                <a:srgbClr val="9FC63B"/>
              </a:gs>
              <a:gs pos="42000">
                <a:srgbClr val="006AB4"/>
              </a:gs>
            </a:gsLst>
            <a:lin ang="18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nvGrpSpPr>
          <p:cNvPr id="11" name="Group 10"/>
          <p:cNvGrpSpPr/>
          <p:nvPr userDrawn="1"/>
        </p:nvGrpSpPr>
        <p:grpSpPr>
          <a:xfrm flipH="1">
            <a:off x="0" y="3004706"/>
            <a:ext cx="9153138" cy="3853294"/>
            <a:chOff x="1" y="1725401"/>
            <a:chExt cx="12191996" cy="5132596"/>
          </a:xfrm>
        </p:grpSpPr>
        <p:sp>
          <p:nvSpPr>
            <p:cNvPr id="12" name="Google Shape;12;p2"/>
            <p:cNvSpPr/>
            <p:nvPr userDrawn="1"/>
          </p:nvSpPr>
          <p:spPr>
            <a:xfrm rot="10800000" flipH="1">
              <a:off x="1" y="1725401"/>
              <a:ext cx="2743198" cy="1645203"/>
            </a:xfrm>
            <a:custGeom>
              <a:avLst/>
              <a:gdLst/>
              <a:ahLst/>
              <a:cxnLst/>
              <a:rect l="l" t="t" r="r" b="b"/>
              <a:pathLst>
                <a:path w="642784" h="385464" extrusionOk="0">
                  <a:moveTo>
                    <a:pt x="0" y="113368"/>
                  </a:moveTo>
                  <a:lnTo>
                    <a:pt x="0" y="385724"/>
                  </a:lnTo>
                  <a:lnTo>
                    <a:pt x="642784" y="272355"/>
                  </a:lnTo>
                  <a:lnTo>
                    <a:pt x="642784" y="0"/>
                  </a:lnTo>
                  <a:lnTo>
                    <a:pt x="0" y="113368"/>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3" name="Google Shape;13;p2"/>
            <p:cNvSpPr/>
            <p:nvPr userDrawn="1"/>
          </p:nvSpPr>
          <p:spPr>
            <a:xfrm rot="10800000" flipH="1">
              <a:off x="1727199" y="5517695"/>
              <a:ext cx="7600947" cy="1340302"/>
            </a:xfrm>
            <a:custGeom>
              <a:avLst/>
              <a:gdLst/>
              <a:ahLst/>
              <a:cxnLst/>
              <a:rect l="l" t="t" r="r" b="b"/>
              <a:pathLst>
                <a:path w="1781048" h="314027" extrusionOk="0">
                  <a:moveTo>
                    <a:pt x="238155" y="0"/>
                  </a:moveTo>
                  <a:lnTo>
                    <a:pt x="0" y="42004"/>
                  </a:lnTo>
                  <a:lnTo>
                    <a:pt x="0" y="314359"/>
                  </a:lnTo>
                  <a:lnTo>
                    <a:pt x="1782389" y="0"/>
                  </a:lnTo>
                  <a:lnTo>
                    <a:pt x="238155"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4" name="Google Shape;14;p2"/>
            <p:cNvSpPr/>
            <p:nvPr userDrawn="1"/>
          </p:nvSpPr>
          <p:spPr>
            <a:xfrm rot="10800000" flipH="1">
              <a:off x="7753345" y="4255937"/>
              <a:ext cx="4438646" cy="1943757"/>
            </a:xfrm>
            <a:custGeom>
              <a:avLst/>
              <a:gdLst/>
              <a:ahLst/>
              <a:cxnLst/>
              <a:rect l="l" t="t" r="r" b="b"/>
              <a:pathLst>
                <a:path w="1040060" h="455414" extrusionOk="0">
                  <a:moveTo>
                    <a:pt x="1040061" y="0"/>
                  </a:moveTo>
                  <a:lnTo>
                    <a:pt x="0" y="184194"/>
                  </a:lnTo>
                  <a:lnTo>
                    <a:pt x="0" y="456550"/>
                  </a:lnTo>
                  <a:lnTo>
                    <a:pt x="1040061" y="272355"/>
                  </a:lnTo>
                  <a:lnTo>
                    <a:pt x="1040061" y="0"/>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5" name="Google Shape;16;p2"/>
            <p:cNvSpPr/>
            <p:nvPr userDrawn="1"/>
          </p:nvSpPr>
          <p:spPr>
            <a:xfrm rot="10800000" flipH="1">
              <a:off x="10915648" y="2490041"/>
              <a:ext cx="1276349" cy="1384766"/>
            </a:xfrm>
            <a:custGeom>
              <a:avLst/>
              <a:gdLst/>
              <a:ahLst/>
              <a:cxnLst/>
              <a:rect l="l" t="t" r="r" b="b"/>
              <a:pathLst>
                <a:path w="299073" h="324445" extrusionOk="0">
                  <a:moveTo>
                    <a:pt x="299073" y="0"/>
                  </a:moveTo>
                  <a:lnTo>
                    <a:pt x="0" y="52748"/>
                  </a:lnTo>
                  <a:lnTo>
                    <a:pt x="0" y="325103"/>
                  </a:lnTo>
                  <a:lnTo>
                    <a:pt x="299073" y="272355"/>
                  </a:lnTo>
                  <a:lnTo>
                    <a:pt x="299073"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6" name="Google Shape;17;p2"/>
            <p:cNvSpPr/>
            <p:nvPr userDrawn="1"/>
          </p:nvSpPr>
          <p:spPr>
            <a:xfrm rot="10800000" flipH="1">
              <a:off x="2730495" y="4531589"/>
              <a:ext cx="2381248" cy="1581685"/>
            </a:xfrm>
            <a:custGeom>
              <a:avLst/>
              <a:gdLst/>
              <a:ahLst/>
              <a:cxnLst/>
              <a:rect l="l" t="t" r="r" b="b"/>
              <a:pathLst>
                <a:path w="557972" h="370582" extrusionOk="0">
                  <a:moveTo>
                    <a:pt x="0" y="98410"/>
                  </a:moveTo>
                  <a:lnTo>
                    <a:pt x="0" y="370765"/>
                  </a:lnTo>
                  <a:lnTo>
                    <a:pt x="557973" y="272355"/>
                  </a:lnTo>
                  <a:lnTo>
                    <a:pt x="557973" y="0"/>
                  </a:lnTo>
                  <a:lnTo>
                    <a:pt x="0" y="98410"/>
                  </a:lnTo>
                  <a:close/>
                </a:path>
              </a:pathLst>
            </a:custGeom>
            <a:gradFill>
              <a:gsLst>
                <a:gs pos="0">
                  <a:srgbClr val="FFFFFF">
                    <a:alpha val="4705"/>
                  </a:srgbClr>
                </a:gs>
                <a:gs pos="100000">
                  <a:srgbClr val="FFFFFF">
                    <a:alpha val="11764"/>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17" name="Google Shape;18;p2"/>
            <p:cNvSpPr/>
            <p:nvPr userDrawn="1"/>
          </p:nvSpPr>
          <p:spPr>
            <a:xfrm rot="10800000" flipH="1">
              <a:off x="11366499" y="3735061"/>
              <a:ext cx="825498" cy="1302188"/>
            </a:xfrm>
            <a:custGeom>
              <a:avLst/>
              <a:gdLst/>
              <a:ahLst/>
              <a:cxnLst/>
              <a:rect l="l" t="t" r="r" b="b"/>
              <a:pathLst>
                <a:path w="193430" h="305097" extrusionOk="0">
                  <a:moveTo>
                    <a:pt x="193430" y="0"/>
                  </a:moveTo>
                  <a:lnTo>
                    <a:pt x="0" y="34116"/>
                  </a:lnTo>
                  <a:lnTo>
                    <a:pt x="0" y="306471"/>
                  </a:lnTo>
                  <a:lnTo>
                    <a:pt x="193430" y="272355"/>
                  </a:lnTo>
                  <a:lnTo>
                    <a:pt x="193430"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grpSp>
      <p:pic>
        <p:nvPicPr>
          <p:cNvPr id="21" name="Picture 20"/>
          <p:cNvPicPr>
            <a:picLocks noChangeAspect="1"/>
          </p:cNvPicPr>
          <p:nvPr userDrawn="1"/>
        </p:nvPicPr>
        <p:blipFill rotWithShape="1">
          <a:blip r:embed="rId2" cstate="print">
            <a:extLst>
              <a:ext uri="{28A0092B-C50C-407E-A947-70E740481C1C}">
                <a14:useLocalDpi xmlns:a14="http://schemas.microsoft.com/office/drawing/2010/main" val="0"/>
              </a:ext>
            </a:extLst>
          </a:blip>
          <a:srcRect t="4862"/>
          <a:stretch/>
        </p:blipFill>
        <p:spPr>
          <a:xfrm>
            <a:off x="513861" y="1"/>
            <a:ext cx="1427067" cy="1818895"/>
          </a:xfrm>
          <a:prstGeom prst="rect">
            <a:avLst/>
          </a:prstGeom>
        </p:spPr>
      </p:pic>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00" y="5131521"/>
            <a:ext cx="3054043" cy="1767693"/>
          </a:xfrm>
          <a:prstGeom prst="rect">
            <a:avLst/>
          </a:prstGeom>
        </p:spPr>
      </p:pic>
    </p:spTree>
    <p:extLst>
      <p:ext uri="{BB962C8B-B14F-4D97-AF65-F5344CB8AC3E}">
        <p14:creationId xmlns:p14="http://schemas.microsoft.com/office/powerpoint/2010/main" val="3691467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
        <p:nvSpPr>
          <p:cNvPr id="7" name="Rectangle 6"/>
          <p:cNvSpPr/>
          <p:nvPr userDrawn="1"/>
        </p:nvSpPr>
        <p:spPr>
          <a:xfrm flipH="1">
            <a:off x="231262" y="6422073"/>
            <a:ext cx="8681485" cy="184297"/>
          </a:xfrm>
          <a:prstGeom prst="rect">
            <a:avLst/>
          </a:prstGeom>
          <a:gradFill>
            <a:gsLst>
              <a:gs pos="0">
                <a:srgbClr val="2C2D84"/>
              </a:gs>
              <a:gs pos="50000">
                <a:srgbClr val="006AB4"/>
              </a:gs>
              <a:gs pos="100000">
                <a:srgbClr val="9FC63B"/>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Box 7"/>
          <p:cNvSpPr txBox="1"/>
          <p:nvPr userDrawn="1"/>
        </p:nvSpPr>
        <p:spPr>
          <a:xfrm>
            <a:off x="167467" y="6110179"/>
            <a:ext cx="4396295" cy="276999"/>
          </a:xfrm>
          <a:prstGeom prst="rect">
            <a:avLst/>
          </a:prstGeom>
          <a:noFill/>
        </p:spPr>
        <p:txBody>
          <a:bodyPr wrap="square" rtlCol="0">
            <a:spAutoFit/>
          </a:bodyPr>
          <a:lstStyle/>
          <a:p>
            <a:r>
              <a:rPr lang="en-GB" sz="1200">
                <a:solidFill>
                  <a:schemeClr val="tx1"/>
                </a:solidFill>
                <a:latin typeface="+mn-lt"/>
              </a:rPr>
              <a:t>BUCKINGHAMSHIRE</a:t>
            </a:r>
            <a:r>
              <a:rPr lang="en-GB" sz="1200" baseline="0">
                <a:solidFill>
                  <a:schemeClr val="tx1"/>
                </a:solidFill>
                <a:latin typeface="+mn-lt"/>
              </a:rPr>
              <a:t> COUNCIL</a:t>
            </a:r>
            <a:endParaRPr lang="en-GB" sz="1200">
              <a:solidFill>
                <a:schemeClr val="tx1"/>
              </a:solidFill>
              <a:latin typeface="+mn-lt"/>
            </a:endParaRPr>
          </a:p>
        </p:txBody>
      </p:sp>
    </p:spTree>
    <p:extLst>
      <p:ext uri="{BB962C8B-B14F-4D97-AF65-F5344CB8AC3E}">
        <p14:creationId xmlns:p14="http://schemas.microsoft.com/office/powerpoint/2010/main" val="947113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215B87-3049-4CCA-8D28-C8F0F29ED1B4}" type="datetimeFigureOut">
              <a:rPr lang="en-GB" smtClean="0"/>
              <a:t>10/10/2024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75811E-14ED-4629-90CC-79E112007BFC}" type="slidenum">
              <a:rPr lang="en-GB" smtClean="0"/>
              <a:t>‹#›</a:t>
            </a:fld>
            <a:endParaRPr lang="en-GB"/>
          </a:p>
        </p:txBody>
      </p:sp>
    </p:spTree>
    <p:extLst>
      <p:ext uri="{BB962C8B-B14F-4D97-AF65-F5344CB8AC3E}">
        <p14:creationId xmlns:p14="http://schemas.microsoft.com/office/powerpoint/2010/main" val="1084295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215B87-3049-4CCA-8D28-C8F0F29ED1B4}" type="datetimeFigureOut">
              <a:rPr lang="en-GB" smtClean="0"/>
              <a:t>10/10/2024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75811E-14ED-4629-90CC-79E112007BFC}" type="slidenum">
              <a:rPr lang="en-GB" smtClean="0"/>
              <a:t>‹#›</a:t>
            </a:fld>
            <a:endParaRPr lang="en-GB"/>
          </a:p>
        </p:txBody>
      </p:sp>
    </p:spTree>
    <p:extLst>
      <p:ext uri="{BB962C8B-B14F-4D97-AF65-F5344CB8AC3E}">
        <p14:creationId xmlns:p14="http://schemas.microsoft.com/office/powerpoint/2010/main" val="3088249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215B87-3049-4CCA-8D28-C8F0F29ED1B4}" type="datetimeFigureOut">
              <a:rPr lang="en-GB" smtClean="0"/>
              <a:t>10/10/2024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575811E-14ED-4629-90CC-79E112007BFC}" type="slidenum">
              <a:rPr lang="en-GB" smtClean="0"/>
              <a:t>‹#›</a:t>
            </a:fld>
            <a:endParaRPr lang="en-GB"/>
          </a:p>
        </p:txBody>
      </p:sp>
    </p:spTree>
    <p:extLst>
      <p:ext uri="{BB962C8B-B14F-4D97-AF65-F5344CB8AC3E}">
        <p14:creationId xmlns:p14="http://schemas.microsoft.com/office/powerpoint/2010/main" val="3033796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215B87-3049-4CCA-8D28-C8F0F29ED1B4}" type="datetimeFigureOut">
              <a:rPr lang="en-GB" smtClean="0"/>
              <a:t>10/10/2024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575811E-14ED-4629-90CC-79E112007BFC}" type="slidenum">
              <a:rPr lang="en-GB" smtClean="0"/>
              <a:t>‹#›</a:t>
            </a:fld>
            <a:endParaRPr lang="en-GB"/>
          </a:p>
        </p:txBody>
      </p:sp>
    </p:spTree>
    <p:extLst>
      <p:ext uri="{BB962C8B-B14F-4D97-AF65-F5344CB8AC3E}">
        <p14:creationId xmlns:p14="http://schemas.microsoft.com/office/powerpoint/2010/main" val="1151052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215B87-3049-4CCA-8D28-C8F0F29ED1B4}" type="datetimeFigureOut">
              <a:rPr lang="en-GB" smtClean="0"/>
              <a:t>10/10/2024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575811E-14ED-4629-90CC-79E112007BFC}" type="slidenum">
              <a:rPr lang="en-GB" smtClean="0"/>
              <a:t>‹#›</a:t>
            </a:fld>
            <a:endParaRPr lang="en-GB"/>
          </a:p>
        </p:txBody>
      </p:sp>
    </p:spTree>
    <p:extLst>
      <p:ext uri="{BB962C8B-B14F-4D97-AF65-F5344CB8AC3E}">
        <p14:creationId xmlns:p14="http://schemas.microsoft.com/office/powerpoint/2010/main" val="3779557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9215B87-3049-4CCA-8D28-C8F0F29ED1B4}" type="datetimeFigureOut">
              <a:rPr lang="en-GB" smtClean="0"/>
              <a:t>10/10/2024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75811E-14ED-4629-90CC-79E112007BFC}" type="slidenum">
              <a:rPr lang="en-GB" smtClean="0"/>
              <a:t>‹#›</a:t>
            </a:fld>
            <a:endParaRPr lang="en-GB"/>
          </a:p>
        </p:txBody>
      </p:sp>
    </p:spTree>
    <p:extLst>
      <p:ext uri="{BB962C8B-B14F-4D97-AF65-F5344CB8AC3E}">
        <p14:creationId xmlns:p14="http://schemas.microsoft.com/office/powerpoint/2010/main" val="741283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9215B87-3049-4CCA-8D28-C8F0F29ED1B4}" type="datetimeFigureOut">
              <a:rPr lang="en-GB" smtClean="0"/>
              <a:t>10/10/2024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75811E-14ED-4629-90CC-79E112007BFC}" type="slidenum">
              <a:rPr lang="en-GB" smtClean="0"/>
              <a:t>‹#›</a:t>
            </a:fld>
            <a:endParaRPr lang="en-GB"/>
          </a:p>
        </p:txBody>
      </p:sp>
    </p:spTree>
    <p:extLst>
      <p:ext uri="{BB962C8B-B14F-4D97-AF65-F5344CB8AC3E}">
        <p14:creationId xmlns:p14="http://schemas.microsoft.com/office/powerpoint/2010/main" val="2681523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10/10/2024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7624819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ctrTitle" idx="4294967295"/>
          </p:nvPr>
        </p:nvSpPr>
        <p:spPr>
          <a:xfrm>
            <a:off x="435042" y="1827684"/>
            <a:ext cx="7888288" cy="2387600"/>
          </a:xfrm>
        </p:spPr>
        <p:txBody>
          <a:bodyPr anchor="b">
            <a:normAutofit/>
          </a:bodyPr>
          <a:lstStyle>
            <a:lvl1pPr algn="l">
              <a:defRPr sz="4800"/>
            </a:lvl1pPr>
          </a:lstStyle>
          <a:p>
            <a:pPr>
              <a:spcBef>
                <a:spcPts val="1000"/>
              </a:spcBef>
              <a:defRPr/>
            </a:pPr>
            <a:r>
              <a:rPr lang="en-GB" sz="3200" b="1">
                <a:solidFill>
                  <a:schemeClr val="bg2"/>
                </a:solidFill>
              </a:rPr>
              <a:t>Webinar </a:t>
            </a:r>
            <a:r>
              <a:rPr lang="en-GB" sz="3200">
                <a:solidFill>
                  <a:schemeClr val="bg2"/>
                </a:solidFill>
              </a:rPr>
              <a:t>- </a:t>
            </a:r>
            <a:r>
              <a:rPr kumimoji="0" lang="en-US" sz="2800" b="0" i="1" u="none" strike="noStrike" kern="1200" cap="none" spc="0" normalizeH="0" baseline="0" noProof="0">
                <a:ln>
                  <a:noFill/>
                </a:ln>
                <a:solidFill>
                  <a:srgbClr val="E7E6E6"/>
                </a:solidFill>
                <a:effectLst/>
                <a:uLnTx/>
                <a:uFillTx/>
                <a:latin typeface="Calibri" panose="020F0502020204030204"/>
                <a:ea typeface="+mn-ea"/>
                <a:cs typeface="+mn-cs"/>
              </a:rPr>
              <a:t>Update on production of Local Nature Recovery Strategy(LNRS) for Buckinghamshire and Milton Keynes</a:t>
            </a:r>
            <a:br>
              <a:rPr lang="en-US" sz="2800" b="0" i="1" u="none" strike="noStrike" kern="1200" cap="none" spc="0" normalizeH="0" baseline="0" noProof="0">
                <a:ln>
                  <a:noFill/>
                </a:ln>
                <a:solidFill>
                  <a:srgbClr val="E7E6E6"/>
                </a:solidFill>
                <a:effectLst/>
                <a:uLnTx/>
                <a:uFillTx/>
                <a:latin typeface="Calibri" panose="020F0502020204030204"/>
                <a:ea typeface="+mn-ea"/>
                <a:cs typeface="Calibri"/>
              </a:rPr>
            </a:br>
            <a:br>
              <a:rPr lang="en-US" sz="2800" i="1">
                <a:latin typeface="Calibri"/>
                <a:ea typeface="+mn-ea"/>
                <a:cs typeface="+mn-cs"/>
              </a:rPr>
            </a:br>
            <a:r>
              <a:rPr lang="en-US" sz="2800" i="1">
                <a:solidFill>
                  <a:schemeClr val="bg2"/>
                </a:solidFill>
                <a:latin typeface="Calibri"/>
                <a:cs typeface="Calibri"/>
              </a:rPr>
              <a:t>7th October 2024</a:t>
            </a:r>
            <a:endParaRPr lang="en-GB" sz="3200">
              <a:solidFill>
                <a:schemeClr val="bg2"/>
              </a:solidFill>
            </a:endParaRPr>
          </a:p>
        </p:txBody>
      </p:sp>
      <p:sp>
        <p:nvSpPr>
          <p:cNvPr id="23" name="Subtitle 2"/>
          <p:cNvSpPr>
            <a:spLocks noGrp="1"/>
          </p:cNvSpPr>
          <p:nvPr>
            <p:ph type="subTitle" idx="4294967295"/>
          </p:nvPr>
        </p:nvSpPr>
        <p:spPr>
          <a:xfrm>
            <a:off x="435042" y="3844658"/>
            <a:ext cx="7888288" cy="1455737"/>
          </a:xfrm>
        </p:spPr>
        <p:txBody>
          <a:bodyPr vert="horz" lIns="91440" tIns="45720" rIns="91440" bIns="45720" rtlCol="0" anchor="t">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i="1">
              <a:solidFill>
                <a:schemeClr val="bg2"/>
              </a:solidFill>
              <a:ea typeface="Calibri"/>
              <a:cs typeface="Calibri"/>
            </a:endParaRPr>
          </a:p>
          <a:p>
            <a:endParaRPr lang="en-US" i="1">
              <a:solidFill>
                <a:schemeClr val="bg2"/>
              </a:solidFill>
            </a:endParaRPr>
          </a:p>
          <a:p>
            <a:r>
              <a:rPr lang="en-US" i="1">
                <a:solidFill>
                  <a:schemeClr val="bg2"/>
                </a:solidFill>
              </a:rPr>
              <a:t>Brought to you by the Buckinghamshire and Milton Keynes</a:t>
            </a:r>
            <a:endParaRPr lang="en-US" i="1">
              <a:solidFill>
                <a:schemeClr val="bg2"/>
              </a:solidFill>
              <a:ea typeface="Calibri"/>
              <a:cs typeface="Calibri"/>
            </a:endParaRPr>
          </a:p>
          <a:p>
            <a:r>
              <a:rPr lang="en-US" i="1">
                <a:solidFill>
                  <a:schemeClr val="bg2"/>
                </a:solidFill>
              </a:rPr>
              <a:t>LNRS core team</a:t>
            </a:r>
            <a:endParaRPr lang="en-US" i="1">
              <a:solidFill>
                <a:schemeClr val="bg2"/>
              </a:solidFill>
              <a:cs typeface="Calibri"/>
            </a:endParaRPr>
          </a:p>
          <a:p>
            <a:endParaRPr lang="en-US" sz="2000" i="1">
              <a:solidFill>
                <a:schemeClr val="bg2"/>
              </a:solidFill>
            </a:endParaRPr>
          </a:p>
          <a:p>
            <a:endParaRPr lang="en-US" sz="2000" i="1">
              <a:solidFill>
                <a:schemeClr val="bg2"/>
              </a:solidFill>
            </a:endParaRPr>
          </a:p>
          <a:p>
            <a:endParaRPr lang="en-GB" i="1">
              <a:solidFill>
                <a:schemeClr val="bg2"/>
              </a:solidFill>
            </a:endParaRPr>
          </a:p>
        </p:txBody>
      </p:sp>
    </p:spTree>
    <p:extLst>
      <p:ext uri="{BB962C8B-B14F-4D97-AF65-F5344CB8AC3E}">
        <p14:creationId xmlns:p14="http://schemas.microsoft.com/office/powerpoint/2010/main" val="1775890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BB73056D-CFBE-BB6A-EA64-07ED2570E5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317"/>
          <a:stretch/>
        </p:blipFill>
        <p:spPr bwMode="auto">
          <a:xfrm>
            <a:off x="230928" y="1068512"/>
            <a:ext cx="6152850" cy="518287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5F84262C-5685-46D5-8A2D-414F1492E69A}"/>
              </a:ext>
            </a:extLst>
          </p:cNvPr>
          <p:cNvSpPr txBox="1"/>
          <p:nvPr/>
        </p:nvSpPr>
        <p:spPr>
          <a:xfrm>
            <a:off x="3658755" y="2062072"/>
            <a:ext cx="2166908" cy="369332"/>
          </a:xfrm>
          <a:prstGeom prst="rect">
            <a:avLst/>
          </a:prstGeom>
          <a:noFill/>
        </p:spPr>
        <p:txBody>
          <a:bodyPr wrap="square" rtlCol="0">
            <a:spAutoFit/>
          </a:bodyPr>
          <a:lstStyle/>
          <a:p>
            <a:pPr marL="214313" indent="-214313">
              <a:buFont typeface="Wingdings" panose="05000000000000000000" pitchFamily="2" charset="2"/>
              <a:buChar char="ü"/>
            </a:pPr>
            <a:r>
              <a:rPr lang="en-GB" b="1">
                <a:solidFill>
                  <a:srgbClr val="00B050"/>
                </a:solidFill>
              </a:rPr>
              <a:t>Step 1 – complete </a:t>
            </a:r>
          </a:p>
        </p:txBody>
      </p:sp>
      <p:sp>
        <p:nvSpPr>
          <p:cNvPr id="16" name="TextBox 15">
            <a:extLst>
              <a:ext uri="{FF2B5EF4-FFF2-40B4-BE49-F238E27FC236}">
                <a16:creationId xmlns:a16="http://schemas.microsoft.com/office/drawing/2014/main" id="{CC2B5650-7228-9C16-7532-08467D2CE19A}"/>
              </a:ext>
            </a:extLst>
          </p:cNvPr>
          <p:cNvSpPr txBox="1"/>
          <p:nvPr/>
        </p:nvSpPr>
        <p:spPr>
          <a:xfrm>
            <a:off x="6383778" y="3160582"/>
            <a:ext cx="2643935" cy="369332"/>
          </a:xfrm>
          <a:prstGeom prst="rect">
            <a:avLst/>
          </a:prstGeom>
          <a:noFill/>
        </p:spPr>
        <p:txBody>
          <a:bodyPr wrap="square" rtlCol="0">
            <a:spAutoFit/>
          </a:bodyPr>
          <a:lstStyle/>
          <a:p>
            <a:pPr marL="214313" indent="-214313">
              <a:buFont typeface="Wingdings" panose="05000000000000000000" pitchFamily="2" charset="2"/>
              <a:buChar char="ü"/>
            </a:pPr>
            <a:r>
              <a:rPr lang="en-GB" b="1">
                <a:solidFill>
                  <a:srgbClr val="00B050"/>
                </a:solidFill>
              </a:rPr>
              <a:t>Step 3 – draft complete </a:t>
            </a:r>
          </a:p>
        </p:txBody>
      </p:sp>
      <p:sp>
        <p:nvSpPr>
          <p:cNvPr id="13" name="Title 12">
            <a:extLst>
              <a:ext uri="{FF2B5EF4-FFF2-40B4-BE49-F238E27FC236}">
                <a16:creationId xmlns:a16="http://schemas.microsoft.com/office/drawing/2014/main" id="{E9E5E6CB-F0CC-BDA7-08F2-E43A76683937}"/>
              </a:ext>
            </a:extLst>
          </p:cNvPr>
          <p:cNvSpPr>
            <a:spLocks noGrp="1"/>
          </p:cNvSpPr>
          <p:nvPr>
            <p:ph type="title"/>
          </p:nvPr>
        </p:nvSpPr>
        <p:spPr>
          <a:xfrm>
            <a:off x="145209" y="145095"/>
            <a:ext cx="9194000" cy="1017270"/>
          </a:xfrm>
        </p:spPr>
        <p:txBody>
          <a:bodyPr>
            <a:noAutofit/>
          </a:bodyPr>
          <a:lstStyle/>
          <a:p>
            <a:r>
              <a:rPr lang="en-US" b="1">
                <a:solidFill>
                  <a:srgbClr val="0070C0"/>
                </a:solidFill>
              </a:rPr>
              <a:t>Stepped process for production of LNRS</a:t>
            </a:r>
          </a:p>
        </p:txBody>
      </p:sp>
      <p:sp>
        <p:nvSpPr>
          <p:cNvPr id="6" name="TextBox 5">
            <a:extLst>
              <a:ext uri="{FF2B5EF4-FFF2-40B4-BE49-F238E27FC236}">
                <a16:creationId xmlns:a16="http://schemas.microsoft.com/office/drawing/2014/main" id="{C4A8C911-9DBC-4252-962B-3F2160A73F28}"/>
              </a:ext>
            </a:extLst>
          </p:cNvPr>
          <p:cNvSpPr txBox="1"/>
          <p:nvPr/>
        </p:nvSpPr>
        <p:spPr>
          <a:xfrm>
            <a:off x="7454310" y="4069775"/>
            <a:ext cx="1772292" cy="369332"/>
          </a:xfrm>
          <a:prstGeom prst="rect">
            <a:avLst/>
          </a:prstGeom>
          <a:noFill/>
        </p:spPr>
        <p:txBody>
          <a:bodyPr wrap="square" rtlCol="0">
            <a:spAutoFit/>
          </a:bodyPr>
          <a:lstStyle/>
          <a:p>
            <a:r>
              <a:rPr lang="en-GB" b="1">
                <a:solidFill>
                  <a:srgbClr val="00B050"/>
                </a:solidFill>
              </a:rPr>
              <a:t>We are here</a:t>
            </a:r>
          </a:p>
        </p:txBody>
      </p:sp>
      <p:sp>
        <p:nvSpPr>
          <p:cNvPr id="9" name="Arrow: Left 8">
            <a:extLst>
              <a:ext uri="{FF2B5EF4-FFF2-40B4-BE49-F238E27FC236}">
                <a16:creationId xmlns:a16="http://schemas.microsoft.com/office/drawing/2014/main" id="{EBDC3090-E458-321C-7DF1-84D08BC796C0}"/>
              </a:ext>
            </a:extLst>
          </p:cNvPr>
          <p:cNvSpPr/>
          <p:nvPr/>
        </p:nvSpPr>
        <p:spPr>
          <a:xfrm>
            <a:off x="6552141" y="4075633"/>
            <a:ext cx="733806" cy="363474"/>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rgbClr val="FF0000"/>
              </a:solidFill>
            </a:endParaRPr>
          </a:p>
        </p:txBody>
      </p:sp>
      <p:sp>
        <p:nvSpPr>
          <p:cNvPr id="2" name="TextBox 1">
            <a:extLst>
              <a:ext uri="{FF2B5EF4-FFF2-40B4-BE49-F238E27FC236}">
                <a16:creationId xmlns:a16="http://schemas.microsoft.com/office/drawing/2014/main" id="{BEBAE2F6-42CF-1E1D-4B35-CA37D136E42B}"/>
              </a:ext>
            </a:extLst>
          </p:cNvPr>
          <p:cNvSpPr txBox="1"/>
          <p:nvPr/>
        </p:nvSpPr>
        <p:spPr>
          <a:xfrm>
            <a:off x="4446881" y="970630"/>
            <a:ext cx="4210520" cy="923330"/>
          </a:xfrm>
          <a:prstGeom prst="rect">
            <a:avLst/>
          </a:prstGeom>
          <a:noFill/>
          <a:ln>
            <a:solidFill>
              <a:schemeClr val="accent1"/>
            </a:solidFill>
          </a:ln>
        </p:spPr>
        <p:txBody>
          <a:bodyPr wrap="square" rtlCol="0">
            <a:spAutoFit/>
          </a:bodyPr>
          <a:lstStyle/>
          <a:p>
            <a:r>
              <a:rPr lang="en-GB"/>
              <a:t>Bucks and MK Natural Environment Partnership commissioned to lead production of LNRS</a:t>
            </a:r>
          </a:p>
        </p:txBody>
      </p:sp>
      <p:pic>
        <p:nvPicPr>
          <p:cNvPr id="3" name="Picture 2" descr="A logo with a foot and a drop of water&#10;&#10;Description automatically generated">
            <a:extLst>
              <a:ext uri="{FF2B5EF4-FFF2-40B4-BE49-F238E27FC236}">
                <a16:creationId xmlns:a16="http://schemas.microsoft.com/office/drawing/2014/main" id="{B37B2A5E-6D73-7459-F627-F5F84D60623C}"/>
              </a:ext>
            </a:extLst>
          </p:cNvPr>
          <p:cNvPicPr>
            <a:picLocks noChangeAspect="1"/>
          </p:cNvPicPr>
          <p:nvPr/>
        </p:nvPicPr>
        <p:blipFill>
          <a:blip r:embed="rId4"/>
          <a:stretch>
            <a:fillRect/>
          </a:stretch>
        </p:blipFill>
        <p:spPr>
          <a:xfrm>
            <a:off x="7820035" y="1062187"/>
            <a:ext cx="714295" cy="740217"/>
          </a:xfrm>
          <a:prstGeom prst="rect">
            <a:avLst/>
          </a:prstGeom>
        </p:spPr>
      </p:pic>
    </p:spTree>
    <p:extLst>
      <p:ext uri="{BB962C8B-B14F-4D97-AF65-F5344CB8AC3E}">
        <p14:creationId xmlns:p14="http://schemas.microsoft.com/office/powerpoint/2010/main" val="2442481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9E5E6CB-F0CC-BDA7-08F2-E43A76683937}"/>
              </a:ext>
            </a:extLst>
          </p:cNvPr>
          <p:cNvSpPr>
            <a:spLocks noGrp="1"/>
          </p:cNvSpPr>
          <p:nvPr>
            <p:ph type="title"/>
          </p:nvPr>
        </p:nvSpPr>
        <p:spPr>
          <a:xfrm>
            <a:off x="188026" y="23617"/>
            <a:ext cx="7406640" cy="1017270"/>
          </a:xfrm>
        </p:spPr>
        <p:txBody>
          <a:bodyPr>
            <a:normAutofit fontScale="90000"/>
          </a:bodyPr>
          <a:lstStyle/>
          <a:p>
            <a:r>
              <a:rPr lang="en-US" b="1">
                <a:solidFill>
                  <a:srgbClr val="0070C0"/>
                </a:solidFill>
              </a:rPr>
              <a:t>Buckinghamshire LNRS  - Timeline</a:t>
            </a:r>
          </a:p>
        </p:txBody>
      </p:sp>
      <p:pic>
        <p:nvPicPr>
          <p:cNvPr id="4" name="Picture 3">
            <a:extLst>
              <a:ext uri="{FF2B5EF4-FFF2-40B4-BE49-F238E27FC236}">
                <a16:creationId xmlns:a16="http://schemas.microsoft.com/office/drawing/2014/main" id="{7F36D64A-02A1-D091-4D5E-06AAB4B5D83B}"/>
              </a:ext>
            </a:extLst>
          </p:cNvPr>
          <p:cNvPicPr>
            <a:picLocks noChangeAspect="1"/>
          </p:cNvPicPr>
          <p:nvPr/>
        </p:nvPicPr>
        <p:blipFill>
          <a:blip r:embed="rId3"/>
          <a:stretch>
            <a:fillRect/>
          </a:stretch>
        </p:blipFill>
        <p:spPr>
          <a:xfrm>
            <a:off x="9402" y="1239102"/>
            <a:ext cx="4599840" cy="3948327"/>
          </a:xfrm>
          <a:prstGeom prst="rect">
            <a:avLst/>
          </a:prstGeom>
        </p:spPr>
      </p:pic>
      <p:pic>
        <p:nvPicPr>
          <p:cNvPr id="5" name="Picture 4">
            <a:extLst>
              <a:ext uri="{FF2B5EF4-FFF2-40B4-BE49-F238E27FC236}">
                <a16:creationId xmlns:a16="http://schemas.microsoft.com/office/drawing/2014/main" id="{FC90E4B4-BF0E-DDAD-61C9-248A9F4A6786}"/>
              </a:ext>
            </a:extLst>
          </p:cNvPr>
          <p:cNvPicPr>
            <a:picLocks noChangeAspect="1"/>
          </p:cNvPicPr>
          <p:nvPr/>
        </p:nvPicPr>
        <p:blipFill>
          <a:blip r:embed="rId4"/>
          <a:stretch>
            <a:fillRect/>
          </a:stretch>
        </p:blipFill>
        <p:spPr>
          <a:xfrm>
            <a:off x="4323202" y="764748"/>
            <a:ext cx="4386835" cy="5214811"/>
          </a:xfrm>
          <a:prstGeom prst="rect">
            <a:avLst/>
          </a:prstGeom>
        </p:spPr>
      </p:pic>
      <p:sp>
        <p:nvSpPr>
          <p:cNvPr id="6" name="Rectangle 5">
            <a:extLst>
              <a:ext uri="{FF2B5EF4-FFF2-40B4-BE49-F238E27FC236}">
                <a16:creationId xmlns:a16="http://schemas.microsoft.com/office/drawing/2014/main" id="{101222DF-CBBE-67E4-1D75-72336E47E45E}"/>
              </a:ext>
            </a:extLst>
          </p:cNvPr>
          <p:cNvSpPr/>
          <p:nvPr/>
        </p:nvSpPr>
        <p:spPr>
          <a:xfrm>
            <a:off x="292088" y="4852601"/>
            <a:ext cx="1521425" cy="71051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Box 1">
            <a:extLst>
              <a:ext uri="{FF2B5EF4-FFF2-40B4-BE49-F238E27FC236}">
                <a16:creationId xmlns:a16="http://schemas.microsoft.com/office/drawing/2014/main" id="{29B97505-7F5C-070C-FCA5-2CDEBD40EBC6}"/>
              </a:ext>
            </a:extLst>
          </p:cNvPr>
          <p:cNvSpPr txBox="1"/>
          <p:nvPr/>
        </p:nvSpPr>
        <p:spPr>
          <a:xfrm>
            <a:off x="6676830" y="2936267"/>
            <a:ext cx="1145789" cy="276999"/>
          </a:xfrm>
          <a:prstGeom prst="rect">
            <a:avLst/>
          </a:prstGeom>
          <a:solidFill>
            <a:schemeClr val="bg1"/>
          </a:solidFill>
        </p:spPr>
        <p:txBody>
          <a:bodyPr wrap="square" rtlCol="0">
            <a:spAutoFit/>
          </a:bodyPr>
          <a:lstStyle/>
          <a:p>
            <a:r>
              <a:rPr lang="en-GB" sz="1200" b="1">
                <a:solidFill>
                  <a:schemeClr val="accent6"/>
                </a:solidFill>
              </a:rPr>
              <a:t>Aug-Nov 2024</a:t>
            </a:r>
          </a:p>
        </p:txBody>
      </p:sp>
      <p:sp>
        <p:nvSpPr>
          <p:cNvPr id="7" name="TextBox 6">
            <a:extLst>
              <a:ext uri="{FF2B5EF4-FFF2-40B4-BE49-F238E27FC236}">
                <a16:creationId xmlns:a16="http://schemas.microsoft.com/office/drawing/2014/main" id="{152D39AB-4CFC-D2E8-1191-8211615893CA}"/>
              </a:ext>
            </a:extLst>
          </p:cNvPr>
          <p:cNvSpPr txBox="1"/>
          <p:nvPr/>
        </p:nvSpPr>
        <p:spPr>
          <a:xfrm>
            <a:off x="6676830" y="878441"/>
            <a:ext cx="1481039" cy="591237"/>
          </a:xfrm>
          <a:prstGeom prst="rect">
            <a:avLst/>
          </a:prstGeom>
          <a:solidFill>
            <a:schemeClr val="bg1"/>
          </a:solidFill>
        </p:spPr>
        <p:txBody>
          <a:bodyPr wrap="square" rtlCol="0">
            <a:spAutoFit/>
          </a:bodyPr>
          <a:lstStyle/>
          <a:p>
            <a:endParaRPr lang="en-GB"/>
          </a:p>
        </p:txBody>
      </p:sp>
      <p:sp>
        <p:nvSpPr>
          <p:cNvPr id="10" name="Arrow: Right 9">
            <a:extLst>
              <a:ext uri="{FF2B5EF4-FFF2-40B4-BE49-F238E27FC236}">
                <a16:creationId xmlns:a16="http://schemas.microsoft.com/office/drawing/2014/main" id="{686BF0AB-92CC-AC5A-72A2-C400B053BC88}"/>
              </a:ext>
            </a:extLst>
          </p:cNvPr>
          <p:cNvSpPr/>
          <p:nvPr/>
        </p:nvSpPr>
        <p:spPr>
          <a:xfrm>
            <a:off x="4911047" y="3339101"/>
            <a:ext cx="1469205" cy="410966"/>
          </a:xfrm>
          <a:prstGeom prst="rightArrow">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3AAC08AB-D6DB-DF59-186F-B5505B074C9B}"/>
              </a:ext>
            </a:extLst>
          </p:cNvPr>
          <p:cNvSpPr txBox="1"/>
          <p:nvPr/>
        </p:nvSpPr>
        <p:spPr>
          <a:xfrm>
            <a:off x="4887347" y="3074766"/>
            <a:ext cx="1772292" cy="369332"/>
          </a:xfrm>
          <a:prstGeom prst="rect">
            <a:avLst/>
          </a:prstGeom>
          <a:noFill/>
        </p:spPr>
        <p:txBody>
          <a:bodyPr wrap="square" rtlCol="0">
            <a:spAutoFit/>
          </a:bodyPr>
          <a:lstStyle/>
          <a:p>
            <a:r>
              <a:rPr lang="en-GB" b="1">
                <a:solidFill>
                  <a:srgbClr val="00B050"/>
                </a:solidFill>
              </a:rPr>
              <a:t>We are here</a:t>
            </a:r>
          </a:p>
        </p:txBody>
      </p:sp>
    </p:spTree>
    <p:extLst>
      <p:ext uri="{BB962C8B-B14F-4D97-AF65-F5344CB8AC3E}">
        <p14:creationId xmlns:p14="http://schemas.microsoft.com/office/powerpoint/2010/main" val="1511638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FBD52-140C-EB2B-974E-DEDE966BF299}"/>
              </a:ext>
            </a:extLst>
          </p:cNvPr>
          <p:cNvSpPr>
            <a:spLocks noGrp="1"/>
          </p:cNvSpPr>
          <p:nvPr>
            <p:ph type="title"/>
          </p:nvPr>
        </p:nvSpPr>
        <p:spPr/>
        <p:txBody>
          <a:bodyPr/>
          <a:lstStyle/>
          <a:p>
            <a:r>
              <a:rPr lang="en-US" b="1">
                <a:solidFill>
                  <a:srgbClr val="0070C0"/>
                </a:solidFill>
              </a:rPr>
              <a:t>What we will cover</a:t>
            </a:r>
          </a:p>
        </p:txBody>
      </p:sp>
      <p:sp>
        <p:nvSpPr>
          <p:cNvPr id="3" name="Content Placeholder 2">
            <a:extLst>
              <a:ext uri="{FF2B5EF4-FFF2-40B4-BE49-F238E27FC236}">
                <a16:creationId xmlns:a16="http://schemas.microsoft.com/office/drawing/2014/main" id="{E43F3AD1-5D5A-352E-67D7-61129175C3D0}"/>
              </a:ext>
            </a:extLst>
          </p:cNvPr>
          <p:cNvSpPr>
            <a:spLocks noGrp="1"/>
          </p:cNvSpPr>
          <p:nvPr>
            <p:ph idx="1"/>
          </p:nvPr>
        </p:nvSpPr>
        <p:spPr/>
        <p:txBody>
          <a:bodyPr vert="horz" lIns="68580" tIns="34290" rIns="68580" bIns="34290" rtlCol="0" anchor="t">
            <a:normAutofit/>
          </a:bodyPr>
          <a:lstStyle/>
          <a:p>
            <a:pPr marL="514350" indent="-514350">
              <a:buAutoNum type="arabicPeriod"/>
            </a:pPr>
            <a:r>
              <a:rPr lang="en-US">
                <a:solidFill>
                  <a:schemeClr val="bg1">
                    <a:lumMod val="76000"/>
                  </a:schemeClr>
                </a:solidFill>
                <a:ea typeface="+mn-lt"/>
                <a:cs typeface="+mn-lt"/>
              </a:rPr>
              <a:t>Reminder of what the Local Nature Recovery Strategy(LNRS) is</a:t>
            </a:r>
            <a:endParaRPr lang="en-US">
              <a:solidFill>
                <a:schemeClr val="bg1">
                  <a:lumMod val="76000"/>
                </a:schemeClr>
              </a:solidFill>
              <a:cs typeface="Calibri"/>
            </a:endParaRPr>
          </a:p>
          <a:p>
            <a:pPr marL="514350" indent="-514350">
              <a:buAutoNum type="arabicPeriod"/>
            </a:pPr>
            <a:r>
              <a:rPr lang="en-US">
                <a:solidFill>
                  <a:schemeClr val="bg1">
                    <a:lumMod val="76000"/>
                  </a:schemeClr>
                </a:solidFill>
                <a:ea typeface="+mn-lt"/>
                <a:cs typeface="+mn-lt"/>
              </a:rPr>
              <a:t>LNRS Timeline and remaining steps</a:t>
            </a:r>
          </a:p>
          <a:p>
            <a:pPr marL="514350" indent="-514350">
              <a:buAutoNum type="arabicPeriod"/>
            </a:pPr>
            <a:r>
              <a:rPr lang="en-US">
                <a:solidFill>
                  <a:schemeClr val="tx1">
                    <a:lumMod val="95000"/>
                    <a:lumOff val="5000"/>
                  </a:schemeClr>
                </a:solidFill>
                <a:ea typeface="+mn-lt"/>
                <a:cs typeface="+mn-lt"/>
              </a:rPr>
              <a:t>Overview of Stakeholder Engagement Process</a:t>
            </a:r>
          </a:p>
          <a:p>
            <a:pPr marL="514350" indent="-514350">
              <a:buAutoNum type="arabicPeriod"/>
            </a:pPr>
            <a:r>
              <a:rPr lang="en-US">
                <a:solidFill>
                  <a:schemeClr val="bg1">
                    <a:lumMod val="76000"/>
                  </a:schemeClr>
                </a:solidFill>
                <a:ea typeface="+mn-lt"/>
                <a:cs typeface="+mn-lt"/>
              </a:rPr>
              <a:t>Priorities and measures - process and example</a:t>
            </a:r>
          </a:p>
          <a:p>
            <a:pPr marL="514350" indent="-514350">
              <a:buAutoNum type="arabicPeriod"/>
            </a:pPr>
            <a:r>
              <a:rPr lang="en-US">
                <a:solidFill>
                  <a:schemeClr val="bg1">
                    <a:lumMod val="76000"/>
                  </a:schemeClr>
                </a:solidFill>
                <a:ea typeface="+mn-lt"/>
                <a:cs typeface="+mn-lt"/>
              </a:rPr>
              <a:t>Baseline mapping</a:t>
            </a:r>
          </a:p>
          <a:p>
            <a:pPr marL="514350" indent="-514350">
              <a:buAutoNum type="arabicPeriod"/>
            </a:pPr>
            <a:r>
              <a:rPr lang="en-US">
                <a:solidFill>
                  <a:schemeClr val="bg1">
                    <a:lumMod val="76000"/>
                  </a:schemeClr>
                </a:solidFill>
                <a:ea typeface="+mn-lt"/>
                <a:cs typeface="+mn-lt"/>
              </a:rPr>
              <a:t>Next steps to completion of LNRS</a:t>
            </a:r>
          </a:p>
        </p:txBody>
      </p:sp>
    </p:spTree>
    <p:extLst>
      <p:ext uri="{BB962C8B-B14F-4D97-AF65-F5344CB8AC3E}">
        <p14:creationId xmlns:p14="http://schemas.microsoft.com/office/powerpoint/2010/main" val="3429952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93DAA-198A-FD41-D6D3-CF6A2329337E}"/>
              </a:ext>
            </a:extLst>
          </p:cNvPr>
          <p:cNvSpPr>
            <a:spLocks noGrp="1"/>
          </p:cNvSpPr>
          <p:nvPr>
            <p:ph type="title"/>
          </p:nvPr>
        </p:nvSpPr>
        <p:spPr>
          <a:xfrm>
            <a:off x="628650" y="0"/>
            <a:ext cx="7886700" cy="1325563"/>
          </a:xfrm>
        </p:spPr>
        <p:txBody>
          <a:bodyPr/>
          <a:lstStyle/>
          <a:p>
            <a:r>
              <a:rPr lang="en-US" b="1">
                <a:solidFill>
                  <a:srgbClr val="0070C0"/>
                </a:solidFill>
              </a:rPr>
              <a:t>Stakeholder Engagement Process </a:t>
            </a:r>
          </a:p>
        </p:txBody>
      </p:sp>
      <p:graphicFrame>
        <p:nvGraphicFramePr>
          <p:cNvPr id="4" name="Table 3">
            <a:extLst>
              <a:ext uri="{FF2B5EF4-FFF2-40B4-BE49-F238E27FC236}">
                <a16:creationId xmlns:a16="http://schemas.microsoft.com/office/drawing/2014/main" id="{EEA7276C-1482-55DB-A95C-63EFD302D8AD}"/>
              </a:ext>
            </a:extLst>
          </p:cNvPr>
          <p:cNvGraphicFramePr>
            <a:graphicFrameLocks noGrp="1"/>
          </p:cNvGraphicFramePr>
          <p:nvPr>
            <p:extLst>
              <p:ext uri="{D42A27DB-BD31-4B8C-83A1-F6EECF244321}">
                <p14:modId xmlns:p14="http://schemas.microsoft.com/office/powerpoint/2010/main" val="3991282728"/>
              </p:ext>
            </p:extLst>
          </p:nvPr>
        </p:nvGraphicFramePr>
        <p:xfrm>
          <a:off x="267664" y="1020019"/>
          <a:ext cx="8618147" cy="5303520"/>
        </p:xfrm>
        <a:graphic>
          <a:graphicData uri="http://schemas.openxmlformats.org/drawingml/2006/table">
            <a:tbl>
              <a:tblPr firstRow="1" bandRow="1">
                <a:tableStyleId>{5C22544A-7EE6-4342-B048-85BDC9FD1C3A}</a:tableStyleId>
              </a:tblPr>
              <a:tblGrid>
                <a:gridCol w="2567393">
                  <a:extLst>
                    <a:ext uri="{9D8B030D-6E8A-4147-A177-3AD203B41FA5}">
                      <a16:colId xmlns:a16="http://schemas.microsoft.com/office/drawing/2014/main" val="4248253206"/>
                    </a:ext>
                  </a:extLst>
                </a:gridCol>
                <a:gridCol w="6050754">
                  <a:extLst>
                    <a:ext uri="{9D8B030D-6E8A-4147-A177-3AD203B41FA5}">
                      <a16:colId xmlns:a16="http://schemas.microsoft.com/office/drawing/2014/main" val="3660728616"/>
                    </a:ext>
                  </a:extLst>
                </a:gridCol>
              </a:tblGrid>
              <a:tr h="434206">
                <a:tc>
                  <a:txBody>
                    <a:bodyPr/>
                    <a:lstStyle/>
                    <a:p>
                      <a:r>
                        <a:rPr lang="en-US" sz="2400"/>
                        <a:t>Event</a:t>
                      </a:r>
                    </a:p>
                  </a:txBody>
                  <a:tcPr marL="68580" marR="68580" marT="34290" marB="34290"/>
                </a:tc>
                <a:tc>
                  <a:txBody>
                    <a:bodyPr/>
                    <a:lstStyle/>
                    <a:p>
                      <a:r>
                        <a:rPr lang="en-US" sz="2400"/>
                        <a:t>Purpose</a:t>
                      </a:r>
                    </a:p>
                  </a:txBody>
                  <a:tcPr marL="68580" marR="68580" marT="34290" marB="34290"/>
                </a:tc>
                <a:extLst>
                  <a:ext uri="{0D108BD9-81ED-4DB2-BD59-A6C34878D82A}">
                    <a16:rowId xmlns:a16="http://schemas.microsoft.com/office/drawing/2014/main" val="623532785"/>
                  </a:ext>
                </a:extLst>
              </a:tr>
              <a:tr h="1538483">
                <a:tc>
                  <a:txBody>
                    <a:bodyPr/>
                    <a:lstStyle/>
                    <a:p>
                      <a:pPr marL="0" lvl="0" indent="0" algn="l">
                        <a:lnSpc>
                          <a:spcPct val="100000"/>
                        </a:lnSpc>
                        <a:spcBef>
                          <a:spcPts val="0"/>
                        </a:spcBef>
                        <a:spcAft>
                          <a:spcPts val="0"/>
                        </a:spcAft>
                        <a:buNone/>
                      </a:pPr>
                      <a:r>
                        <a:rPr lang="en-GB" sz="2000" b="1" i="0" u="none" strike="noStrike" noProof="0">
                          <a:solidFill>
                            <a:srgbClr val="000000"/>
                          </a:solidFill>
                          <a:latin typeface="calibri light"/>
                        </a:rPr>
                        <a:t>10 Sector-based Workshops </a:t>
                      </a:r>
                      <a:br>
                        <a:rPr lang="en-GB" sz="2000" b="1" i="0" u="none" strike="noStrike" noProof="0">
                          <a:solidFill>
                            <a:srgbClr val="000000"/>
                          </a:solidFill>
                          <a:latin typeface="calibri light"/>
                        </a:rPr>
                      </a:br>
                      <a:r>
                        <a:rPr lang="en-GB" sz="2000" b="1" i="0" u="none" strike="noStrike" noProof="0">
                          <a:solidFill>
                            <a:srgbClr val="000000"/>
                          </a:solidFill>
                          <a:latin typeface="calibri light"/>
                        </a:rPr>
                        <a:t> </a:t>
                      </a:r>
                    </a:p>
                    <a:p>
                      <a:pPr lvl="0" algn="l">
                        <a:buNone/>
                      </a:pPr>
                      <a:r>
                        <a:rPr lang="en-US" sz="2000"/>
                        <a:t>150 attendees</a:t>
                      </a:r>
                    </a:p>
                  </a:txBody>
                  <a:tcPr marL="68580" marR="68580" marT="34290" marB="34290"/>
                </a:tc>
                <a:tc>
                  <a:txBody>
                    <a:bodyPr/>
                    <a:lstStyle/>
                    <a:p>
                      <a:pPr lvl="0">
                        <a:buNone/>
                      </a:pPr>
                      <a:r>
                        <a:rPr lang="en-GB" sz="1800" b="1" i="0" u="none" strike="noStrike" noProof="0">
                          <a:solidFill>
                            <a:srgbClr val="000000"/>
                          </a:solidFill>
                          <a:latin typeface="calibri light"/>
                        </a:rPr>
                        <a:t>March–April 2024, </a:t>
                      </a:r>
                      <a:r>
                        <a:rPr lang="en-GB" sz="1800" b="0" i="0" u="none" strike="noStrike" noProof="0">
                          <a:solidFill>
                            <a:srgbClr val="000000"/>
                          </a:solidFill>
                          <a:latin typeface="calibri light"/>
                        </a:rPr>
                        <a:t>(6 sectors)</a:t>
                      </a:r>
                      <a:br>
                        <a:rPr lang="en-GB" sz="1800" b="1" i="0" u="none" strike="noStrike" noProof="0">
                          <a:solidFill>
                            <a:srgbClr val="000000"/>
                          </a:solidFill>
                          <a:latin typeface="calibri light"/>
                        </a:rPr>
                      </a:br>
                      <a:r>
                        <a:rPr lang="en-GB" sz="1800" b="0" i="0" u="none" strike="noStrike" noProof="0">
                          <a:solidFill>
                            <a:srgbClr val="000000"/>
                          </a:solidFill>
                          <a:latin typeface="calibri light"/>
                        </a:rPr>
                        <a:t>To identify </a:t>
                      </a:r>
                      <a:r>
                        <a:rPr lang="en-GB" sz="1800" b="1" i="0" u="none" strike="noStrike" noProof="0">
                          <a:solidFill>
                            <a:srgbClr val="000000"/>
                          </a:solidFill>
                          <a:latin typeface="calibri light"/>
                        </a:rPr>
                        <a:t>stakeholders’ priorities</a:t>
                      </a:r>
                      <a:r>
                        <a:rPr lang="en-GB" sz="1800" b="0" i="0" u="none" strike="noStrike" noProof="0">
                          <a:solidFill>
                            <a:srgbClr val="000000"/>
                          </a:solidFill>
                          <a:latin typeface="calibri light"/>
                        </a:rPr>
                        <a:t> for nature and nature benefits, and any corresponding measures</a:t>
                      </a:r>
                      <a:br>
                        <a:rPr lang="en-GB" sz="1800" b="0" i="0" u="none" strike="noStrike" noProof="0">
                          <a:solidFill>
                            <a:srgbClr val="000000"/>
                          </a:solidFill>
                          <a:latin typeface="calibri light"/>
                        </a:rPr>
                      </a:br>
                      <a:r>
                        <a:rPr lang="en-GB" sz="1800" b="0" i="0" u="none" strike="noStrike" noProof="0">
                          <a:solidFill>
                            <a:srgbClr val="000000"/>
                          </a:solidFill>
                          <a:latin typeface="calibri light"/>
                        </a:rPr>
                        <a:t>To understand the</a:t>
                      </a:r>
                      <a:r>
                        <a:rPr lang="en-GB" sz="1800" b="1" i="0" u="none" strike="noStrike" noProof="0">
                          <a:solidFill>
                            <a:srgbClr val="000000"/>
                          </a:solidFill>
                          <a:latin typeface="calibri light"/>
                        </a:rPr>
                        <a:t> format requirements </a:t>
                      </a:r>
                      <a:r>
                        <a:rPr lang="en-GB" sz="1800" b="0" i="0" u="none" strike="noStrike" noProof="0">
                          <a:solidFill>
                            <a:srgbClr val="000000"/>
                          </a:solidFill>
                          <a:latin typeface="calibri light"/>
                        </a:rPr>
                        <a:t>for the LNRS documents. </a:t>
                      </a:r>
                    </a:p>
                    <a:p>
                      <a:pPr lvl="0">
                        <a:buNone/>
                      </a:pPr>
                      <a:r>
                        <a:rPr lang="en-GB" sz="1800" b="1" i="0" u="none" strike="noStrike" noProof="0">
                          <a:solidFill>
                            <a:srgbClr val="000000"/>
                          </a:solidFill>
                          <a:latin typeface="calibri light"/>
                        </a:rPr>
                        <a:t>Youth Summit</a:t>
                      </a:r>
                      <a:r>
                        <a:rPr lang="en-GB" sz="1800" b="0" i="0" u="none" strike="noStrike" noProof="0">
                          <a:solidFill>
                            <a:srgbClr val="000000"/>
                          </a:solidFill>
                          <a:latin typeface="calibri light"/>
                        </a:rPr>
                        <a:t> (40 respondents)</a:t>
                      </a:r>
                    </a:p>
                  </a:txBody>
                  <a:tcPr marL="68580" marR="68580" marT="34290" marB="34290"/>
                </a:tc>
                <a:extLst>
                  <a:ext uri="{0D108BD9-81ED-4DB2-BD59-A6C34878D82A}">
                    <a16:rowId xmlns:a16="http://schemas.microsoft.com/office/drawing/2014/main" val="715784124"/>
                  </a:ext>
                </a:extLst>
              </a:tr>
              <a:tr h="1710024">
                <a:tc>
                  <a:txBody>
                    <a:bodyPr/>
                    <a:lstStyle/>
                    <a:p>
                      <a:pPr lvl="0" algn="l">
                        <a:buNone/>
                      </a:pPr>
                      <a:r>
                        <a:rPr lang="en-GB" sz="2000" b="1" i="0" u="none" strike="noStrike" noProof="0">
                          <a:solidFill>
                            <a:srgbClr val="000000"/>
                          </a:solidFill>
                          <a:latin typeface="calibri light"/>
                        </a:rPr>
                        <a:t>Survey</a:t>
                      </a:r>
                      <a:br>
                        <a:rPr lang="en-GB" sz="2000" b="1" i="0" u="none" strike="noStrike" noProof="0">
                          <a:solidFill>
                            <a:srgbClr val="000000"/>
                          </a:solidFill>
                          <a:latin typeface="calibri light"/>
                        </a:rPr>
                      </a:br>
                      <a:br>
                        <a:rPr lang="en-GB" sz="2000" b="1" i="0" u="none" strike="noStrike" noProof="0">
                          <a:solidFill>
                            <a:srgbClr val="000000"/>
                          </a:solidFill>
                          <a:latin typeface="calibri light"/>
                        </a:rPr>
                      </a:br>
                      <a:r>
                        <a:rPr lang="en-GB" sz="2000" b="0" i="0" u="none" strike="noStrike" noProof="0">
                          <a:solidFill>
                            <a:srgbClr val="000000"/>
                          </a:solidFill>
                          <a:latin typeface="calibri light"/>
                        </a:rPr>
                        <a:t>444 respondents</a:t>
                      </a:r>
                    </a:p>
                  </a:txBody>
                  <a:tcPr marL="68580" marR="68580" marT="34290" marB="34290"/>
                </a:tc>
                <a:tc>
                  <a:txBody>
                    <a:bodyPr/>
                    <a:lstStyle/>
                    <a:p>
                      <a:pPr lvl="0">
                        <a:buNone/>
                      </a:pPr>
                      <a:r>
                        <a:rPr lang="en-GB" sz="1800" b="1" i="0" u="none" strike="noStrike" noProof="0">
                          <a:solidFill>
                            <a:srgbClr val="000000"/>
                          </a:solidFill>
                          <a:latin typeface="calibri light"/>
                        </a:rPr>
                        <a:t>July/August 2024</a:t>
                      </a:r>
                      <a:r>
                        <a:rPr lang="en-GB" sz="1800" b="0" i="0" u="none" strike="noStrike" noProof="0">
                          <a:solidFill>
                            <a:srgbClr val="000000"/>
                          </a:solidFill>
                          <a:latin typeface="calibri light"/>
                        </a:rPr>
                        <a:t>;.</a:t>
                      </a:r>
                      <a:endParaRPr lang="en-US" sz="1800"/>
                    </a:p>
                    <a:p>
                      <a:pPr lvl="0">
                        <a:buNone/>
                      </a:pPr>
                      <a:r>
                        <a:rPr lang="en-GB" sz="1800" b="0" i="0" u="none" strike="noStrike" noProof="0">
                          <a:solidFill>
                            <a:srgbClr val="000000"/>
                          </a:solidFill>
                          <a:latin typeface="calibri light"/>
                        </a:rPr>
                        <a:t>To reach a </a:t>
                      </a:r>
                      <a:r>
                        <a:rPr lang="en-GB" sz="1800" b="1" i="0" u="none" strike="noStrike" noProof="0">
                          <a:solidFill>
                            <a:srgbClr val="000000"/>
                          </a:solidFill>
                          <a:latin typeface="calibri light"/>
                        </a:rPr>
                        <a:t>wider audience </a:t>
                      </a:r>
                      <a:r>
                        <a:rPr lang="en-GB" sz="1800" b="0" i="0" u="none" strike="noStrike" noProof="0">
                          <a:solidFill>
                            <a:srgbClr val="000000"/>
                          </a:solidFill>
                          <a:latin typeface="calibri light"/>
                        </a:rPr>
                        <a:t>to check the proposed shortlisted LNRS themes derived from the stakeholder engagement workshops.  To </a:t>
                      </a:r>
                      <a:r>
                        <a:rPr lang="en-GB" sz="1800" b="1" i="0" u="none" strike="noStrike" noProof="0">
                          <a:solidFill>
                            <a:srgbClr val="000000"/>
                          </a:solidFill>
                          <a:latin typeface="calibri light"/>
                        </a:rPr>
                        <a:t>fill any gaps </a:t>
                      </a:r>
                      <a:r>
                        <a:rPr lang="en-GB" sz="1800" b="0" i="0" u="none" strike="noStrike" noProof="0">
                          <a:solidFill>
                            <a:srgbClr val="000000"/>
                          </a:solidFill>
                          <a:latin typeface="calibri light"/>
                        </a:rPr>
                        <a:t>and gain additional information regarding “</a:t>
                      </a:r>
                      <a:r>
                        <a:rPr lang="en-GB" sz="1800" b="1" i="0" u="none" strike="noStrike" noProof="0">
                          <a:solidFill>
                            <a:srgbClr val="000000"/>
                          </a:solidFill>
                          <a:latin typeface="calibri light"/>
                        </a:rPr>
                        <a:t>other plans and strategies</a:t>
                      </a:r>
                      <a:r>
                        <a:rPr lang="en-GB" sz="1800" b="0" i="0" u="none" strike="noStrike" noProof="0">
                          <a:solidFill>
                            <a:srgbClr val="000000"/>
                          </a:solidFill>
                          <a:latin typeface="calibri light"/>
                        </a:rPr>
                        <a:t>” that may have a bearing upon the LNRS. </a:t>
                      </a:r>
                      <a:endParaRPr lang="en-US" sz="1800"/>
                    </a:p>
                  </a:txBody>
                  <a:tcPr marL="68580" marR="68580" marT="34290" marB="34290"/>
                </a:tc>
                <a:extLst>
                  <a:ext uri="{0D108BD9-81ED-4DB2-BD59-A6C34878D82A}">
                    <a16:rowId xmlns:a16="http://schemas.microsoft.com/office/drawing/2014/main" val="1019261349"/>
                  </a:ext>
                </a:extLst>
              </a:tr>
              <a:tr h="1436632">
                <a:tc>
                  <a:txBody>
                    <a:bodyPr/>
                    <a:lstStyle/>
                    <a:p>
                      <a:pPr lvl="0" algn="l">
                        <a:buNone/>
                      </a:pPr>
                      <a:r>
                        <a:rPr lang="en-GB" sz="2000" b="1" i="0" u="none" strike="noStrike" noProof="0">
                          <a:solidFill>
                            <a:srgbClr val="000000"/>
                          </a:solidFill>
                          <a:latin typeface="calibri light"/>
                        </a:rPr>
                        <a:t>Multisector Event</a:t>
                      </a:r>
                      <a:endParaRPr lang="en-US" sz="2000" b="1" u="none"/>
                    </a:p>
                  </a:txBody>
                  <a:tcPr marL="68580" marR="68580" marT="34290" marB="34290"/>
                </a:tc>
                <a:tc>
                  <a:txBody>
                    <a:bodyPr/>
                    <a:lstStyle/>
                    <a:p>
                      <a:pPr lvl="0">
                        <a:buNone/>
                      </a:pPr>
                      <a:r>
                        <a:rPr lang="en-GB" sz="1800" b="1" i="0" u="none" strike="noStrike" noProof="0">
                          <a:solidFill>
                            <a:srgbClr val="000000"/>
                          </a:solidFill>
                          <a:latin typeface="calibri light"/>
                        </a:rPr>
                        <a:t>18th Nov, 2024</a:t>
                      </a:r>
                      <a:br>
                        <a:rPr lang="en-US"/>
                      </a:br>
                      <a:r>
                        <a:rPr lang="en-GB" sz="1800" b="0" i="0" u="none" strike="noStrike" noProof="0">
                          <a:solidFill>
                            <a:srgbClr val="000000"/>
                          </a:solidFill>
                          <a:latin typeface="calibri light"/>
                        </a:rPr>
                        <a:t>Cross–sector dialogue to discuss </a:t>
                      </a:r>
                      <a:r>
                        <a:rPr lang="en-GB" sz="1800" b="1" i="0" u="none" strike="noStrike" noProof="0">
                          <a:solidFill>
                            <a:srgbClr val="000000"/>
                          </a:solidFill>
                          <a:latin typeface="calibri light"/>
                        </a:rPr>
                        <a:t>the proposed mapped opportunities </a:t>
                      </a:r>
                      <a:r>
                        <a:rPr lang="en-GB" sz="1800" b="0" i="0" u="none" strike="noStrike" noProof="0">
                          <a:solidFill>
                            <a:srgbClr val="000000"/>
                          </a:solidFill>
                          <a:latin typeface="calibri light"/>
                        </a:rPr>
                        <a:t>and </a:t>
                      </a:r>
                      <a:r>
                        <a:rPr lang="en-GB" sz="1800" b="1" i="0" u="none" strike="noStrike" noProof="0">
                          <a:solidFill>
                            <a:srgbClr val="000000"/>
                          </a:solidFill>
                          <a:latin typeface="calibri light"/>
                        </a:rPr>
                        <a:t>priorities for nature</a:t>
                      </a:r>
                      <a:r>
                        <a:rPr lang="en-GB" sz="1800" b="0" i="0" u="none" strike="noStrike" noProof="0">
                          <a:solidFill>
                            <a:srgbClr val="000000"/>
                          </a:solidFill>
                          <a:latin typeface="calibri light"/>
                        </a:rPr>
                        <a:t> that would comprise the LNRSs Local Habitat Map. </a:t>
                      </a:r>
                      <a:br>
                        <a:rPr lang="en-GB" sz="1800" b="0" i="0" u="none" strike="noStrike" noProof="0">
                          <a:solidFill>
                            <a:srgbClr val="000000"/>
                          </a:solidFill>
                          <a:latin typeface="calibri light"/>
                        </a:rPr>
                      </a:br>
                      <a:r>
                        <a:rPr lang="en-GB" sz="1800" b="0" i="0" u="none" strike="noStrike" noProof="0">
                          <a:solidFill>
                            <a:srgbClr val="000000"/>
                          </a:solidFill>
                          <a:latin typeface="calibri light"/>
                        </a:rPr>
                        <a:t>Also to test functionality of the draft LNRS maps.</a:t>
                      </a:r>
                      <a:endParaRPr lang="en-US" sz="1800"/>
                    </a:p>
                  </a:txBody>
                  <a:tcPr marL="68580" marR="68580" marT="34290" marB="34290"/>
                </a:tc>
                <a:extLst>
                  <a:ext uri="{0D108BD9-81ED-4DB2-BD59-A6C34878D82A}">
                    <a16:rowId xmlns:a16="http://schemas.microsoft.com/office/drawing/2014/main" val="1890587233"/>
                  </a:ext>
                </a:extLst>
              </a:tr>
            </a:tbl>
          </a:graphicData>
        </a:graphic>
      </p:graphicFrame>
    </p:spTree>
    <p:extLst>
      <p:ext uri="{BB962C8B-B14F-4D97-AF65-F5344CB8AC3E}">
        <p14:creationId xmlns:p14="http://schemas.microsoft.com/office/powerpoint/2010/main" val="2524185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712627" y="6078097"/>
            <a:ext cx="4334739" cy="563616"/>
          </a:xfrm>
          <a:prstGeom prst="rect">
            <a:avLst/>
          </a:prstGeom>
        </p:spPr>
        <p:txBody>
          <a:bodyPr vert="horz" wrap="square" lIns="0" tIns="9525" rIns="0" bIns="0" rtlCol="0">
            <a:spAutoFit/>
          </a:bodyPr>
          <a:lstStyle/>
          <a:p>
            <a:pPr marL="9525" algn="ctr">
              <a:spcBef>
                <a:spcPts val="75"/>
              </a:spcBef>
            </a:pPr>
            <a:r>
              <a:rPr lang="en-GB" b="1" spc="-38">
                <a:latin typeface="Calibri"/>
                <a:cs typeface="Calibri"/>
              </a:rPr>
              <a:t>Thinking </a:t>
            </a:r>
            <a:r>
              <a:rPr lang="en-GB" b="1">
                <a:latin typeface="Calibri"/>
                <a:cs typeface="Calibri"/>
              </a:rPr>
              <a:t>at</a:t>
            </a:r>
            <a:r>
              <a:rPr lang="en-GB" b="1" spc="-38">
                <a:latin typeface="Calibri"/>
                <a:cs typeface="Calibri"/>
              </a:rPr>
              <a:t> </a:t>
            </a:r>
            <a:r>
              <a:rPr lang="en-GB" b="1">
                <a:latin typeface="Calibri"/>
                <a:cs typeface="Calibri"/>
              </a:rPr>
              <a:t>landscape</a:t>
            </a:r>
            <a:r>
              <a:rPr lang="en-GB" b="1" spc="-34">
                <a:latin typeface="Calibri"/>
                <a:cs typeface="Calibri"/>
              </a:rPr>
              <a:t> </a:t>
            </a:r>
            <a:r>
              <a:rPr lang="en-GB" b="1">
                <a:latin typeface="Calibri"/>
                <a:cs typeface="Calibri"/>
              </a:rPr>
              <a:t>scale</a:t>
            </a:r>
            <a:r>
              <a:rPr lang="en-GB" b="1" spc="-34">
                <a:latin typeface="Calibri"/>
                <a:cs typeface="Calibri"/>
              </a:rPr>
              <a:t> </a:t>
            </a:r>
            <a:r>
              <a:rPr lang="en-GB" b="1">
                <a:latin typeface="Calibri"/>
                <a:cs typeface="Calibri"/>
              </a:rPr>
              <a:t>via national</a:t>
            </a:r>
            <a:r>
              <a:rPr lang="en-GB" b="1" spc="-38">
                <a:latin typeface="Calibri"/>
                <a:cs typeface="Calibri"/>
              </a:rPr>
              <a:t> </a:t>
            </a:r>
            <a:r>
              <a:rPr lang="en-GB" b="1" spc="-8">
                <a:latin typeface="Calibri"/>
                <a:cs typeface="Calibri"/>
              </a:rPr>
              <a:t>character</a:t>
            </a:r>
            <a:r>
              <a:rPr lang="en-GB" b="1" spc="-38">
                <a:latin typeface="Calibri"/>
                <a:cs typeface="Calibri"/>
              </a:rPr>
              <a:t> </a:t>
            </a:r>
            <a:r>
              <a:rPr lang="en-GB" b="1" spc="-8">
                <a:latin typeface="Calibri"/>
                <a:cs typeface="Calibri"/>
              </a:rPr>
              <a:t>areas</a:t>
            </a:r>
            <a:endParaRPr lang="en-GB" b="1">
              <a:latin typeface="Calibri"/>
              <a:cs typeface="Calibri"/>
            </a:endParaRPr>
          </a:p>
        </p:txBody>
      </p:sp>
      <p:pic>
        <p:nvPicPr>
          <p:cNvPr id="4" name="object 4"/>
          <p:cNvPicPr/>
          <p:nvPr/>
        </p:nvPicPr>
        <p:blipFill>
          <a:blip r:embed="rId3" cstate="print"/>
          <a:stretch>
            <a:fillRect/>
          </a:stretch>
        </p:blipFill>
        <p:spPr>
          <a:xfrm>
            <a:off x="4712627" y="3566096"/>
            <a:ext cx="4083322" cy="2282060"/>
          </a:xfrm>
          <a:prstGeom prst="rect">
            <a:avLst/>
          </a:prstGeom>
        </p:spPr>
      </p:pic>
      <p:sp>
        <p:nvSpPr>
          <p:cNvPr id="5" name="object 5"/>
          <p:cNvSpPr txBox="1"/>
          <p:nvPr/>
        </p:nvSpPr>
        <p:spPr>
          <a:xfrm>
            <a:off x="641328" y="6167544"/>
            <a:ext cx="3416963" cy="286617"/>
          </a:xfrm>
          <a:prstGeom prst="rect">
            <a:avLst/>
          </a:prstGeom>
        </p:spPr>
        <p:txBody>
          <a:bodyPr vert="horz" wrap="square" lIns="0" tIns="9525" rIns="0" bIns="0" rtlCol="0">
            <a:spAutoFit/>
          </a:bodyPr>
          <a:lstStyle/>
          <a:p>
            <a:pPr marL="9525">
              <a:spcBef>
                <a:spcPts val="75"/>
              </a:spcBef>
            </a:pPr>
            <a:r>
              <a:rPr lang="en-GB" b="1">
                <a:latin typeface="Calibri"/>
                <a:cs typeface="Calibri"/>
              </a:rPr>
              <a:t>Identifying key pressures</a:t>
            </a:r>
            <a:r>
              <a:rPr lang="en-GB" b="1" spc="-49">
                <a:latin typeface="Calibri"/>
                <a:cs typeface="Calibri"/>
              </a:rPr>
              <a:t> </a:t>
            </a:r>
            <a:r>
              <a:rPr lang="en-GB" b="1">
                <a:latin typeface="Calibri"/>
                <a:cs typeface="Calibri"/>
              </a:rPr>
              <a:t>on</a:t>
            </a:r>
            <a:r>
              <a:rPr lang="en-GB" b="1" spc="-41">
                <a:latin typeface="Calibri"/>
                <a:cs typeface="Calibri"/>
              </a:rPr>
              <a:t> </a:t>
            </a:r>
            <a:r>
              <a:rPr lang="en-GB" b="1" spc="-8">
                <a:latin typeface="Calibri"/>
                <a:cs typeface="Calibri"/>
              </a:rPr>
              <a:t>nature</a:t>
            </a:r>
            <a:endParaRPr lang="en-GB" b="1">
              <a:latin typeface="Calibri"/>
              <a:cs typeface="Calibri"/>
            </a:endParaRPr>
          </a:p>
        </p:txBody>
      </p:sp>
      <p:pic>
        <p:nvPicPr>
          <p:cNvPr id="8" name="object 5">
            <a:extLst>
              <a:ext uri="{FF2B5EF4-FFF2-40B4-BE49-F238E27FC236}">
                <a16:creationId xmlns:a16="http://schemas.microsoft.com/office/drawing/2014/main" id="{2B999A8A-D856-2973-18AF-4555490C41D5}"/>
              </a:ext>
            </a:extLst>
          </p:cNvPr>
          <p:cNvPicPr/>
          <p:nvPr/>
        </p:nvPicPr>
        <p:blipFill>
          <a:blip r:embed="rId4" cstate="print"/>
          <a:stretch>
            <a:fillRect/>
          </a:stretch>
        </p:blipFill>
        <p:spPr>
          <a:xfrm>
            <a:off x="191269" y="1036860"/>
            <a:ext cx="4048647" cy="2287560"/>
          </a:xfrm>
          <a:prstGeom prst="rect">
            <a:avLst/>
          </a:prstGeom>
        </p:spPr>
      </p:pic>
      <p:pic>
        <p:nvPicPr>
          <p:cNvPr id="9" name="object 5">
            <a:extLst>
              <a:ext uri="{FF2B5EF4-FFF2-40B4-BE49-F238E27FC236}">
                <a16:creationId xmlns:a16="http://schemas.microsoft.com/office/drawing/2014/main" id="{D82A2059-A3AB-6A5C-23E5-9EEB3F12C8D0}"/>
              </a:ext>
            </a:extLst>
          </p:cNvPr>
          <p:cNvPicPr/>
          <p:nvPr/>
        </p:nvPicPr>
        <p:blipFill>
          <a:blip r:embed="rId5" cstate="print"/>
          <a:stretch>
            <a:fillRect/>
          </a:stretch>
        </p:blipFill>
        <p:spPr>
          <a:xfrm>
            <a:off x="191269" y="3560229"/>
            <a:ext cx="4056995" cy="2282060"/>
          </a:xfrm>
          <a:prstGeom prst="rect">
            <a:avLst/>
          </a:prstGeom>
        </p:spPr>
      </p:pic>
      <p:pic>
        <p:nvPicPr>
          <p:cNvPr id="10" name="object 4">
            <a:extLst>
              <a:ext uri="{FF2B5EF4-FFF2-40B4-BE49-F238E27FC236}">
                <a16:creationId xmlns:a16="http://schemas.microsoft.com/office/drawing/2014/main" id="{23D081D8-4229-BECA-CD1C-580C1CB1499D}"/>
              </a:ext>
            </a:extLst>
          </p:cNvPr>
          <p:cNvPicPr/>
          <p:nvPr/>
        </p:nvPicPr>
        <p:blipFill>
          <a:blip r:embed="rId6" cstate="print"/>
          <a:stretch>
            <a:fillRect/>
          </a:stretch>
        </p:blipFill>
        <p:spPr>
          <a:xfrm>
            <a:off x="4712627" y="1036859"/>
            <a:ext cx="4083322" cy="2287561"/>
          </a:xfrm>
          <a:prstGeom prst="rect">
            <a:avLst/>
          </a:prstGeom>
        </p:spPr>
      </p:pic>
      <p:sp>
        <p:nvSpPr>
          <p:cNvPr id="3" name="Title 1">
            <a:extLst>
              <a:ext uri="{FF2B5EF4-FFF2-40B4-BE49-F238E27FC236}">
                <a16:creationId xmlns:a16="http://schemas.microsoft.com/office/drawing/2014/main" id="{A9F2C2BC-FCB7-F748-A907-4163174A1133}"/>
              </a:ext>
            </a:extLst>
          </p:cNvPr>
          <p:cNvSpPr txBox="1">
            <a:spLocks/>
          </p:cNvSpPr>
          <p:nvPr/>
        </p:nvSpPr>
        <p:spPr>
          <a:xfrm>
            <a:off x="348051" y="94390"/>
            <a:ext cx="9032255"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rgbClr val="0070C0"/>
                </a:solidFill>
              </a:rPr>
              <a:t>Stakeholder Engagement Workshops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FBD52-140C-EB2B-974E-DEDE966BF299}"/>
              </a:ext>
            </a:extLst>
          </p:cNvPr>
          <p:cNvSpPr>
            <a:spLocks noGrp="1"/>
          </p:cNvSpPr>
          <p:nvPr>
            <p:ph type="title"/>
          </p:nvPr>
        </p:nvSpPr>
        <p:spPr/>
        <p:txBody>
          <a:bodyPr/>
          <a:lstStyle/>
          <a:p>
            <a:r>
              <a:rPr lang="en-US" b="1">
                <a:solidFill>
                  <a:srgbClr val="0070C0"/>
                </a:solidFill>
              </a:rPr>
              <a:t>What we will cover</a:t>
            </a:r>
          </a:p>
        </p:txBody>
      </p:sp>
      <p:sp>
        <p:nvSpPr>
          <p:cNvPr id="3" name="Content Placeholder 2">
            <a:extLst>
              <a:ext uri="{FF2B5EF4-FFF2-40B4-BE49-F238E27FC236}">
                <a16:creationId xmlns:a16="http://schemas.microsoft.com/office/drawing/2014/main" id="{E43F3AD1-5D5A-352E-67D7-61129175C3D0}"/>
              </a:ext>
            </a:extLst>
          </p:cNvPr>
          <p:cNvSpPr>
            <a:spLocks noGrp="1"/>
          </p:cNvSpPr>
          <p:nvPr>
            <p:ph idx="1"/>
          </p:nvPr>
        </p:nvSpPr>
        <p:spPr/>
        <p:txBody>
          <a:bodyPr vert="horz" lIns="68580" tIns="34290" rIns="68580" bIns="34290" rtlCol="0" anchor="t">
            <a:normAutofit/>
          </a:bodyPr>
          <a:lstStyle/>
          <a:p>
            <a:pPr marL="514350" indent="-514350">
              <a:buAutoNum type="arabicPeriod"/>
            </a:pPr>
            <a:r>
              <a:rPr lang="en-US">
                <a:solidFill>
                  <a:schemeClr val="bg1">
                    <a:lumMod val="76000"/>
                  </a:schemeClr>
                </a:solidFill>
                <a:ea typeface="+mn-lt"/>
                <a:cs typeface="+mn-lt"/>
              </a:rPr>
              <a:t>Reminder of what the Local Nature Recovery Strategy(LNRS) is</a:t>
            </a:r>
            <a:endParaRPr lang="en-US">
              <a:solidFill>
                <a:schemeClr val="bg1">
                  <a:lumMod val="76000"/>
                </a:schemeClr>
              </a:solidFill>
              <a:cs typeface="Calibri"/>
            </a:endParaRPr>
          </a:p>
          <a:p>
            <a:pPr marL="514350" indent="-514350">
              <a:buAutoNum type="arabicPeriod"/>
            </a:pPr>
            <a:r>
              <a:rPr lang="en-US">
                <a:solidFill>
                  <a:schemeClr val="bg1">
                    <a:lumMod val="76000"/>
                  </a:schemeClr>
                </a:solidFill>
                <a:ea typeface="+mn-lt"/>
                <a:cs typeface="+mn-lt"/>
              </a:rPr>
              <a:t>LNRS Timeline and remaining steps</a:t>
            </a:r>
          </a:p>
          <a:p>
            <a:pPr marL="514350" indent="-514350">
              <a:buAutoNum type="arabicPeriod"/>
            </a:pPr>
            <a:r>
              <a:rPr lang="en-US">
                <a:solidFill>
                  <a:schemeClr val="bg1">
                    <a:lumMod val="76000"/>
                  </a:schemeClr>
                </a:solidFill>
                <a:ea typeface="+mn-lt"/>
                <a:cs typeface="+mn-lt"/>
              </a:rPr>
              <a:t>Overview of Stakeholder Engagement Process</a:t>
            </a:r>
          </a:p>
          <a:p>
            <a:pPr marL="514350" indent="-514350">
              <a:buAutoNum type="arabicPeriod"/>
            </a:pPr>
            <a:r>
              <a:rPr lang="en-US">
                <a:solidFill>
                  <a:schemeClr val="tx1">
                    <a:lumMod val="95000"/>
                    <a:lumOff val="5000"/>
                  </a:schemeClr>
                </a:solidFill>
                <a:ea typeface="+mn-lt"/>
                <a:cs typeface="+mn-lt"/>
              </a:rPr>
              <a:t>Priorities and measures - process and example</a:t>
            </a:r>
          </a:p>
          <a:p>
            <a:pPr marL="514350" indent="-514350">
              <a:buAutoNum type="arabicPeriod"/>
            </a:pPr>
            <a:r>
              <a:rPr lang="en-US">
                <a:solidFill>
                  <a:schemeClr val="bg1">
                    <a:lumMod val="76000"/>
                  </a:schemeClr>
                </a:solidFill>
                <a:ea typeface="+mn-lt"/>
                <a:cs typeface="+mn-lt"/>
              </a:rPr>
              <a:t>Baseline mapping</a:t>
            </a:r>
          </a:p>
          <a:p>
            <a:pPr marL="514350" indent="-514350">
              <a:buAutoNum type="arabicPeriod"/>
            </a:pPr>
            <a:r>
              <a:rPr lang="en-US">
                <a:solidFill>
                  <a:schemeClr val="bg1">
                    <a:lumMod val="76000"/>
                  </a:schemeClr>
                </a:solidFill>
                <a:ea typeface="+mn-lt"/>
                <a:cs typeface="+mn-lt"/>
              </a:rPr>
              <a:t>Next steps to completion of LNRS</a:t>
            </a:r>
          </a:p>
        </p:txBody>
      </p:sp>
    </p:spTree>
    <p:extLst>
      <p:ext uri="{BB962C8B-B14F-4D97-AF65-F5344CB8AC3E}">
        <p14:creationId xmlns:p14="http://schemas.microsoft.com/office/powerpoint/2010/main" val="4001573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7A868-E490-07A3-C04C-26B1717C1CF2}"/>
              </a:ext>
            </a:extLst>
          </p:cNvPr>
          <p:cNvSpPr>
            <a:spLocks noGrp="1"/>
          </p:cNvSpPr>
          <p:nvPr>
            <p:ph type="title"/>
          </p:nvPr>
        </p:nvSpPr>
        <p:spPr>
          <a:xfrm>
            <a:off x="628650" y="226860"/>
            <a:ext cx="7886700" cy="1325563"/>
          </a:xfrm>
        </p:spPr>
        <p:txBody>
          <a:bodyPr>
            <a:normAutofit/>
          </a:bodyPr>
          <a:lstStyle/>
          <a:p>
            <a:r>
              <a:rPr lang="en-US" b="1">
                <a:solidFill>
                  <a:srgbClr val="0070C0"/>
                </a:solidFill>
                <a:ea typeface="Calibri Light"/>
                <a:cs typeface="Calibri Light"/>
              </a:rPr>
              <a:t>Priorities and Measures Process </a:t>
            </a:r>
            <a:br>
              <a:rPr lang="en-US" b="1">
                <a:solidFill>
                  <a:srgbClr val="0070C0"/>
                </a:solidFill>
                <a:ea typeface="Calibri Light"/>
                <a:cs typeface="Calibri Light"/>
              </a:rPr>
            </a:br>
            <a:r>
              <a:rPr lang="en-US" b="1">
                <a:solidFill>
                  <a:srgbClr val="0070C0"/>
                </a:solidFill>
                <a:ea typeface="Calibri Light"/>
                <a:cs typeface="Calibri Light"/>
              </a:rPr>
              <a:t>1) Gathering ideas   </a:t>
            </a:r>
          </a:p>
        </p:txBody>
      </p:sp>
      <p:sp>
        <p:nvSpPr>
          <p:cNvPr id="11" name="Oval 10">
            <a:extLst>
              <a:ext uri="{FF2B5EF4-FFF2-40B4-BE49-F238E27FC236}">
                <a16:creationId xmlns:a16="http://schemas.microsoft.com/office/drawing/2014/main" id="{8E0726BB-A1B8-47CE-E403-C6644546347F}"/>
              </a:ext>
            </a:extLst>
          </p:cNvPr>
          <p:cNvSpPr/>
          <p:nvPr/>
        </p:nvSpPr>
        <p:spPr>
          <a:xfrm>
            <a:off x="6224763" y="1696670"/>
            <a:ext cx="2231232" cy="1721204"/>
          </a:xfrm>
          <a:prstGeom prst="ellips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7" name="Rectangle 16">
            <a:extLst>
              <a:ext uri="{FF2B5EF4-FFF2-40B4-BE49-F238E27FC236}">
                <a16:creationId xmlns:a16="http://schemas.microsoft.com/office/drawing/2014/main" id="{B1747A50-F872-6B8E-2532-E8184306DA98}"/>
              </a:ext>
            </a:extLst>
          </p:cNvPr>
          <p:cNvSpPr/>
          <p:nvPr/>
        </p:nvSpPr>
        <p:spPr>
          <a:xfrm>
            <a:off x="4278" y="23704"/>
            <a:ext cx="9088695" cy="6811910"/>
          </a:xfrm>
          <a:prstGeom prst="rect">
            <a:avLst/>
          </a:prstGeom>
          <a:noFill/>
          <a:ln w="920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5" name="TextBox 24">
            <a:extLst>
              <a:ext uri="{FF2B5EF4-FFF2-40B4-BE49-F238E27FC236}">
                <a16:creationId xmlns:a16="http://schemas.microsoft.com/office/drawing/2014/main" id="{F7BF1531-5625-360F-C0CE-758E9051DB1D}"/>
              </a:ext>
            </a:extLst>
          </p:cNvPr>
          <p:cNvSpPr txBox="1"/>
          <p:nvPr/>
        </p:nvSpPr>
        <p:spPr>
          <a:xfrm>
            <a:off x="6421899" y="2094677"/>
            <a:ext cx="1791582" cy="800219"/>
          </a:xfrm>
          <a:prstGeom prst="rect">
            <a:avLst/>
          </a:prstGeom>
          <a:noFill/>
        </p:spPr>
        <p:txBody>
          <a:bodyPr wrap="square" lIns="91440" tIns="45720" rIns="91440" bIns="45720" anchor="t">
            <a:spAutoFit/>
          </a:bodyPr>
          <a:lstStyle/>
          <a:p>
            <a:pPr algn="ctr"/>
            <a:r>
              <a:rPr lang="en-GB"/>
              <a:t>Stakeholder workshops</a:t>
            </a:r>
          </a:p>
          <a:p>
            <a:pPr algn="ctr"/>
            <a:r>
              <a:rPr lang="en-GB" sz="1000"/>
              <a:t>6 sectors, 147 participants</a:t>
            </a:r>
            <a:endParaRPr lang="en-GB" sz="1000">
              <a:ea typeface="Calibri"/>
              <a:cs typeface="Calibri"/>
            </a:endParaRPr>
          </a:p>
        </p:txBody>
      </p:sp>
      <p:sp>
        <p:nvSpPr>
          <p:cNvPr id="37" name="TextBox 36">
            <a:extLst>
              <a:ext uri="{FF2B5EF4-FFF2-40B4-BE49-F238E27FC236}">
                <a16:creationId xmlns:a16="http://schemas.microsoft.com/office/drawing/2014/main" id="{6E425D79-9AB0-4900-A2F2-F39DEC89F034}"/>
              </a:ext>
            </a:extLst>
          </p:cNvPr>
          <p:cNvSpPr txBox="1"/>
          <p:nvPr/>
        </p:nvSpPr>
        <p:spPr>
          <a:xfrm>
            <a:off x="272263" y="2206307"/>
            <a:ext cx="1310169" cy="3500958"/>
          </a:xfrm>
          <a:prstGeom prst="rect">
            <a:avLst/>
          </a:prstGeom>
          <a:noFill/>
        </p:spPr>
        <p:txBody>
          <a:bodyPr wrap="square" lIns="91440" tIns="45720" rIns="91440" bIns="45720" rtlCol="0" anchor="t">
            <a:spAutoFit/>
          </a:bodyPr>
          <a:lstStyle/>
          <a:p>
            <a:endParaRPr lang="en-GB" sz="1350">
              <a:solidFill>
                <a:schemeClr val="accent6">
                  <a:lumMod val="50000"/>
                </a:schemeClr>
              </a:solidFill>
            </a:endParaRPr>
          </a:p>
          <a:p>
            <a:r>
              <a:rPr lang="en-GB" sz="1600" i="1" u="sng">
                <a:solidFill>
                  <a:schemeClr val="accent6">
                    <a:lumMod val="50000"/>
                  </a:schemeClr>
                </a:solidFill>
              </a:rPr>
              <a:t>Priorities</a:t>
            </a:r>
            <a:r>
              <a:rPr lang="en-GB" sz="1600">
                <a:solidFill>
                  <a:schemeClr val="accent6">
                    <a:lumMod val="50000"/>
                  </a:schemeClr>
                </a:solidFill>
              </a:rPr>
              <a:t> objectives for nature recovery (habitats, species, wider environment)</a:t>
            </a:r>
            <a:br>
              <a:rPr lang="en-GB" sz="1600">
                <a:solidFill>
                  <a:schemeClr val="accent6">
                    <a:lumMod val="50000"/>
                  </a:schemeClr>
                </a:solidFill>
              </a:rPr>
            </a:br>
            <a:endParaRPr lang="en-GB" sz="1600">
              <a:solidFill>
                <a:schemeClr val="accent6">
                  <a:lumMod val="50000"/>
                </a:schemeClr>
              </a:solidFill>
            </a:endParaRPr>
          </a:p>
          <a:p>
            <a:r>
              <a:rPr lang="en-GB" sz="1600" i="1" u="sng">
                <a:solidFill>
                  <a:schemeClr val="accent6">
                    <a:lumMod val="50000"/>
                  </a:schemeClr>
                </a:solidFill>
              </a:rPr>
              <a:t>Measures</a:t>
            </a:r>
            <a:r>
              <a:rPr lang="en-GB" sz="1600">
                <a:solidFill>
                  <a:schemeClr val="accent6">
                    <a:lumMod val="50000"/>
                  </a:schemeClr>
                </a:solidFill>
              </a:rPr>
              <a:t> actions to achieve the priorities</a:t>
            </a:r>
          </a:p>
        </p:txBody>
      </p:sp>
      <p:cxnSp>
        <p:nvCxnSpPr>
          <p:cNvPr id="59" name="Straight Connector 58">
            <a:extLst>
              <a:ext uri="{FF2B5EF4-FFF2-40B4-BE49-F238E27FC236}">
                <a16:creationId xmlns:a16="http://schemas.microsoft.com/office/drawing/2014/main" id="{CB2A498B-D56D-8C19-D29B-83FA613E958D}"/>
              </a:ext>
            </a:extLst>
          </p:cNvPr>
          <p:cNvCxnSpPr>
            <a:cxnSpLocks/>
          </p:cNvCxnSpPr>
          <p:nvPr/>
        </p:nvCxnSpPr>
        <p:spPr>
          <a:xfrm flipH="1">
            <a:off x="1805357" y="1954162"/>
            <a:ext cx="6644" cy="4001300"/>
          </a:xfrm>
          <a:prstGeom prst="line">
            <a:avLst/>
          </a:prstGeom>
        </p:spPr>
        <p:style>
          <a:lnRef idx="1">
            <a:schemeClr val="accent6"/>
          </a:lnRef>
          <a:fillRef idx="0">
            <a:schemeClr val="accent6"/>
          </a:fillRef>
          <a:effectRef idx="0">
            <a:schemeClr val="accent6"/>
          </a:effectRef>
          <a:fontRef idx="minor">
            <a:schemeClr val="tx1"/>
          </a:fontRef>
        </p:style>
      </p:cxnSp>
      <p:sp>
        <p:nvSpPr>
          <p:cNvPr id="22" name="Oval 21">
            <a:extLst>
              <a:ext uri="{FF2B5EF4-FFF2-40B4-BE49-F238E27FC236}">
                <a16:creationId xmlns:a16="http://schemas.microsoft.com/office/drawing/2014/main" id="{D2E66161-5557-F580-DE16-C057201B784A}"/>
              </a:ext>
            </a:extLst>
          </p:cNvPr>
          <p:cNvSpPr/>
          <p:nvPr/>
        </p:nvSpPr>
        <p:spPr>
          <a:xfrm>
            <a:off x="2096900" y="3995732"/>
            <a:ext cx="2231232" cy="1721204"/>
          </a:xfrm>
          <a:prstGeom prst="ellips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4" name="Oval 23">
            <a:extLst>
              <a:ext uri="{FF2B5EF4-FFF2-40B4-BE49-F238E27FC236}">
                <a16:creationId xmlns:a16="http://schemas.microsoft.com/office/drawing/2014/main" id="{A4BCEAE3-4547-9192-41D8-6A36BE181DFB}"/>
              </a:ext>
            </a:extLst>
          </p:cNvPr>
          <p:cNvSpPr/>
          <p:nvPr/>
        </p:nvSpPr>
        <p:spPr>
          <a:xfrm>
            <a:off x="2906797" y="1879549"/>
            <a:ext cx="2231232" cy="1721204"/>
          </a:xfrm>
          <a:prstGeom prst="ellipse">
            <a:avLst/>
          </a:prstGeom>
          <a:solidFill>
            <a:srgbClr val="DCB5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6" name="Oval 25">
            <a:extLst>
              <a:ext uri="{FF2B5EF4-FFF2-40B4-BE49-F238E27FC236}">
                <a16:creationId xmlns:a16="http://schemas.microsoft.com/office/drawing/2014/main" id="{5A6ACCF8-73AB-38A0-4E1E-5970E39C7FC1}"/>
              </a:ext>
            </a:extLst>
          </p:cNvPr>
          <p:cNvSpPr/>
          <p:nvPr/>
        </p:nvSpPr>
        <p:spPr>
          <a:xfrm>
            <a:off x="4665242" y="3459658"/>
            <a:ext cx="2231232" cy="1721204"/>
          </a:xfrm>
          <a:prstGeom prst="ellips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8" name="Oval 27">
            <a:extLst>
              <a:ext uri="{FF2B5EF4-FFF2-40B4-BE49-F238E27FC236}">
                <a16:creationId xmlns:a16="http://schemas.microsoft.com/office/drawing/2014/main" id="{F8CB92E6-FA89-6535-7F76-58B1FD49C455}"/>
              </a:ext>
            </a:extLst>
          </p:cNvPr>
          <p:cNvSpPr/>
          <p:nvPr/>
        </p:nvSpPr>
        <p:spPr>
          <a:xfrm>
            <a:off x="6695026" y="4387617"/>
            <a:ext cx="2231232" cy="1721204"/>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9" name="TextBox 28">
            <a:extLst>
              <a:ext uri="{FF2B5EF4-FFF2-40B4-BE49-F238E27FC236}">
                <a16:creationId xmlns:a16="http://schemas.microsoft.com/office/drawing/2014/main" id="{086ED567-9EF8-9EF5-F4E9-C96370A30446}"/>
              </a:ext>
            </a:extLst>
          </p:cNvPr>
          <p:cNvSpPr txBox="1"/>
          <p:nvPr/>
        </p:nvSpPr>
        <p:spPr>
          <a:xfrm>
            <a:off x="6854600" y="4908358"/>
            <a:ext cx="1916225" cy="800219"/>
          </a:xfrm>
          <a:prstGeom prst="rect">
            <a:avLst/>
          </a:prstGeom>
          <a:noFill/>
        </p:spPr>
        <p:txBody>
          <a:bodyPr wrap="square" lIns="91440" tIns="45720" rIns="91440" bIns="45720" anchor="t">
            <a:spAutoFit/>
          </a:bodyPr>
          <a:lstStyle/>
          <a:p>
            <a:pPr algn="ctr"/>
            <a:r>
              <a:rPr lang="en-GB"/>
              <a:t>Bucks PILOT LNRS stakeholder input</a:t>
            </a:r>
            <a:r>
              <a:rPr lang="en-GB" sz="1350"/>
              <a:t> </a:t>
            </a:r>
            <a:r>
              <a:rPr lang="en-GB" sz="1000"/>
              <a:t>(2020-21)</a:t>
            </a:r>
          </a:p>
        </p:txBody>
      </p:sp>
      <p:sp>
        <p:nvSpPr>
          <p:cNvPr id="33" name="TextBox 32">
            <a:extLst>
              <a:ext uri="{FF2B5EF4-FFF2-40B4-BE49-F238E27FC236}">
                <a16:creationId xmlns:a16="http://schemas.microsoft.com/office/drawing/2014/main" id="{71026399-0EEB-DDF7-69D3-8BD72583E23A}"/>
              </a:ext>
            </a:extLst>
          </p:cNvPr>
          <p:cNvSpPr txBox="1"/>
          <p:nvPr/>
        </p:nvSpPr>
        <p:spPr>
          <a:xfrm>
            <a:off x="5022226" y="3845140"/>
            <a:ext cx="1517263" cy="800219"/>
          </a:xfrm>
          <a:prstGeom prst="rect">
            <a:avLst/>
          </a:prstGeom>
          <a:noFill/>
        </p:spPr>
        <p:txBody>
          <a:bodyPr wrap="square" lIns="91440" tIns="45720" rIns="91440" bIns="45720" anchor="t">
            <a:spAutoFit/>
          </a:bodyPr>
          <a:lstStyle/>
          <a:p>
            <a:pPr algn="ctr"/>
            <a:r>
              <a:rPr lang="en-GB"/>
              <a:t>Youth </a:t>
            </a:r>
            <a:endParaRPr lang="en-GB">
              <a:ea typeface="Calibri"/>
              <a:cs typeface="Calibri"/>
            </a:endParaRPr>
          </a:p>
          <a:p>
            <a:pPr algn="ctr"/>
            <a:r>
              <a:rPr lang="en-GB"/>
              <a:t>Summit</a:t>
            </a:r>
            <a:endParaRPr lang="en-GB">
              <a:ea typeface="Calibri"/>
              <a:cs typeface="Calibri"/>
            </a:endParaRPr>
          </a:p>
          <a:p>
            <a:pPr algn="ctr"/>
            <a:r>
              <a:rPr lang="en-GB" sz="1000"/>
              <a:t>40 responses</a:t>
            </a:r>
            <a:endParaRPr lang="en-GB" sz="1000">
              <a:ea typeface="Calibri"/>
              <a:cs typeface="Calibri"/>
            </a:endParaRPr>
          </a:p>
        </p:txBody>
      </p:sp>
      <p:sp>
        <p:nvSpPr>
          <p:cNvPr id="45" name="TextBox 44">
            <a:extLst>
              <a:ext uri="{FF2B5EF4-FFF2-40B4-BE49-F238E27FC236}">
                <a16:creationId xmlns:a16="http://schemas.microsoft.com/office/drawing/2014/main" id="{4F57234B-D5D2-846F-AEE6-B7ADE33EA7BD}"/>
              </a:ext>
            </a:extLst>
          </p:cNvPr>
          <p:cNvSpPr txBox="1"/>
          <p:nvPr/>
        </p:nvSpPr>
        <p:spPr>
          <a:xfrm>
            <a:off x="3369013" y="2425683"/>
            <a:ext cx="1296229" cy="646331"/>
          </a:xfrm>
          <a:prstGeom prst="rect">
            <a:avLst/>
          </a:prstGeom>
          <a:noFill/>
        </p:spPr>
        <p:txBody>
          <a:bodyPr wrap="square" lIns="91440" tIns="45720" rIns="91440" bIns="45720" rtlCol="0" anchor="t">
            <a:spAutoFit/>
          </a:bodyPr>
          <a:lstStyle/>
          <a:p>
            <a:r>
              <a:rPr lang="en-GB"/>
              <a:t>Species </a:t>
            </a:r>
            <a:endParaRPr lang="en-GB">
              <a:ea typeface="Calibri"/>
              <a:cs typeface="Calibri"/>
            </a:endParaRPr>
          </a:p>
          <a:p>
            <a:r>
              <a:rPr lang="en-GB"/>
              <a:t>shortlisting</a:t>
            </a:r>
            <a:endParaRPr lang="en-GB">
              <a:ea typeface="Calibri"/>
              <a:cs typeface="Calibri"/>
            </a:endParaRPr>
          </a:p>
        </p:txBody>
      </p:sp>
      <p:sp>
        <p:nvSpPr>
          <p:cNvPr id="27" name="TextBox 26">
            <a:extLst>
              <a:ext uri="{FF2B5EF4-FFF2-40B4-BE49-F238E27FC236}">
                <a16:creationId xmlns:a16="http://schemas.microsoft.com/office/drawing/2014/main" id="{5C788E3B-5ECD-7010-FA4C-A9EA205BD4D8}"/>
              </a:ext>
            </a:extLst>
          </p:cNvPr>
          <p:cNvSpPr txBox="1"/>
          <p:nvPr/>
        </p:nvSpPr>
        <p:spPr>
          <a:xfrm>
            <a:off x="2222225" y="4471086"/>
            <a:ext cx="1956764" cy="923330"/>
          </a:xfrm>
          <a:prstGeom prst="rect">
            <a:avLst/>
          </a:prstGeom>
          <a:noFill/>
        </p:spPr>
        <p:txBody>
          <a:bodyPr wrap="square" lIns="91440" tIns="45720" rIns="91440" bIns="45720" anchor="t">
            <a:spAutoFit/>
          </a:bodyPr>
          <a:lstStyle/>
          <a:p>
            <a:pPr algn="ctr"/>
            <a:r>
              <a:rPr lang="en-GB"/>
              <a:t>Environmental plans and strategies</a:t>
            </a:r>
          </a:p>
        </p:txBody>
      </p:sp>
    </p:spTree>
    <p:extLst>
      <p:ext uri="{BB962C8B-B14F-4D97-AF65-F5344CB8AC3E}">
        <p14:creationId xmlns:p14="http://schemas.microsoft.com/office/powerpoint/2010/main" val="1690915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7A868-E490-07A3-C04C-26B1717C1CF2}"/>
              </a:ext>
            </a:extLst>
          </p:cNvPr>
          <p:cNvSpPr>
            <a:spLocks noGrp="1"/>
          </p:cNvSpPr>
          <p:nvPr>
            <p:ph type="title"/>
          </p:nvPr>
        </p:nvSpPr>
        <p:spPr>
          <a:xfrm>
            <a:off x="217103" y="249627"/>
            <a:ext cx="3920467" cy="2541079"/>
          </a:xfrm>
        </p:spPr>
        <p:txBody>
          <a:bodyPr>
            <a:normAutofit/>
          </a:bodyPr>
          <a:lstStyle/>
          <a:p>
            <a:r>
              <a:rPr lang="en-US" b="1">
                <a:solidFill>
                  <a:srgbClr val="0070C0"/>
                </a:solidFill>
                <a:ea typeface="Calibri Light"/>
                <a:cs typeface="Calibri Light"/>
              </a:rPr>
              <a:t>Priorities and Measures:  </a:t>
            </a:r>
            <a:br>
              <a:rPr lang="en-US" b="1">
                <a:solidFill>
                  <a:srgbClr val="0070C0"/>
                </a:solidFill>
                <a:ea typeface="Calibri Light"/>
                <a:cs typeface="Calibri Light"/>
              </a:rPr>
            </a:br>
            <a:r>
              <a:rPr lang="en-US" b="1">
                <a:solidFill>
                  <a:srgbClr val="0070C0"/>
                </a:solidFill>
                <a:ea typeface="Calibri Light"/>
                <a:cs typeface="Calibri Light"/>
              </a:rPr>
              <a:t>2) Analyse </a:t>
            </a:r>
            <a:br>
              <a:rPr lang="en-US" b="1">
                <a:solidFill>
                  <a:srgbClr val="0070C0"/>
                </a:solidFill>
                <a:ea typeface="Calibri Light"/>
                <a:cs typeface="Calibri Light"/>
              </a:rPr>
            </a:br>
            <a:r>
              <a:rPr lang="en-US" b="1">
                <a:solidFill>
                  <a:srgbClr val="0070C0"/>
                </a:solidFill>
                <a:ea typeface="Calibri Light"/>
                <a:cs typeface="Calibri Light"/>
              </a:rPr>
              <a:t>and refine </a:t>
            </a:r>
          </a:p>
        </p:txBody>
      </p:sp>
      <p:sp>
        <p:nvSpPr>
          <p:cNvPr id="17" name="Rectangle 16">
            <a:extLst>
              <a:ext uri="{FF2B5EF4-FFF2-40B4-BE49-F238E27FC236}">
                <a16:creationId xmlns:a16="http://schemas.microsoft.com/office/drawing/2014/main" id="{B1747A50-F872-6B8E-2532-E8184306DA98}"/>
              </a:ext>
            </a:extLst>
          </p:cNvPr>
          <p:cNvSpPr/>
          <p:nvPr/>
        </p:nvSpPr>
        <p:spPr>
          <a:xfrm>
            <a:off x="4278" y="23704"/>
            <a:ext cx="9088695" cy="6811910"/>
          </a:xfrm>
          <a:prstGeom prst="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9" name="Subtitle 10">
            <a:extLst>
              <a:ext uri="{FF2B5EF4-FFF2-40B4-BE49-F238E27FC236}">
                <a16:creationId xmlns:a16="http://schemas.microsoft.com/office/drawing/2014/main" id="{51E9BE82-0F9E-E0E3-C519-197C6C8B712A}"/>
              </a:ext>
            </a:extLst>
          </p:cNvPr>
          <p:cNvSpPr txBox="1">
            <a:spLocks/>
          </p:cNvSpPr>
          <p:nvPr/>
        </p:nvSpPr>
        <p:spPr>
          <a:xfrm>
            <a:off x="4294190" y="6031282"/>
            <a:ext cx="4578234" cy="324215"/>
          </a:xfrm>
          <a:prstGeom prst="rect">
            <a:avLst/>
          </a:prstGeom>
        </p:spPr>
        <p:txBody>
          <a:bodyPr vert="horz" lIns="91440" tIns="45720" rIns="91440" bIns="45720" rtlCol="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a:solidFill>
                  <a:schemeClr val="accent2">
                    <a:lumMod val="49000"/>
                  </a:schemeClr>
                </a:solidFill>
              </a:rPr>
              <a:t>Priorities and measures shortlist</a:t>
            </a:r>
            <a:endParaRPr lang="en-US" b="1">
              <a:solidFill>
                <a:schemeClr val="accent2">
                  <a:lumMod val="49000"/>
                </a:schemeClr>
              </a:solidFill>
              <a:ea typeface="Calibri" panose="020F0502020204030204"/>
              <a:cs typeface="Calibri" panose="020F0502020204030204"/>
            </a:endParaRPr>
          </a:p>
        </p:txBody>
      </p:sp>
      <p:sp>
        <p:nvSpPr>
          <p:cNvPr id="37" name="TextBox 36">
            <a:extLst>
              <a:ext uri="{FF2B5EF4-FFF2-40B4-BE49-F238E27FC236}">
                <a16:creationId xmlns:a16="http://schemas.microsoft.com/office/drawing/2014/main" id="{6E425D79-9AB0-4900-A2F2-F39DEC89F034}"/>
              </a:ext>
            </a:extLst>
          </p:cNvPr>
          <p:cNvSpPr txBox="1"/>
          <p:nvPr/>
        </p:nvSpPr>
        <p:spPr>
          <a:xfrm>
            <a:off x="238408" y="2868826"/>
            <a:ext cx="1519599" cy="3008516"/>
          </a:xfrm>
          <a:prstGeom prst="rect">
            <a:avLst/>
          </a:prstGeom>
          <a:noFill/>
        </p:spPr>
        <p:txBody>
          <a:bodyPr wrap="square" lIns="91440" tIns="45720" rIns="91440" bIns="45720" rtlCol="0" anchor="t">
            <a:spAutoFit/>
          </a:bodyPr>
          <a:lstStyle/>
          <a:p>
            <a:endParaRPr lang="en-GB" sz="1350">
              <a:solidFill>
                <a:schemeClr val="accent6">
                  <a:lumMod val="50000"/>
                </a:schemeClr>
              </a:solidFill>
            </a:endParaRPr>
          </a:p>
          <a:p>
            <a:r>
              <a:rPr lang="en-GB" sz="1600" i="1" u="sng">
                <a:solidFill>
                  <a:schemeClr val="accent6">
                    <a:lumMod val="50000"/>
                  </a:schemeClr>
                </a:solidFill>
              </a:rPr>
              <a:t>Priorities</a:t>
            </a:r>
            <a:r>
              <a:rPr lang="en-GB" sz="1600">
                <a:solidFill>
                  <a:schemeClr val="accent6">
                    <a:lumMod val="50000"/>
                  </a:schemeClr>
                </a:solidFill>
              </a:rPr>
              <a:t> objectives for nature recovery (habitats, species, wider environment)</a:t>
            </a:r>
            <a:br>
              <a:rPr lang="en-GB" sz="1600">
                <a:solidFill>
                  <a:schemeClr val="accent6">
                    <a:lumMod val="50000"/>
                  </a:schemeClr>
                </a:solidFill>
              </a:rPr>
            </a:br>
            <a:endParaRPr lang="en-GB" sz="1600">
              <a:solidFill>
                <a:schemeClr val="accent6">
                  <a:lumMod val="50000"/>
                </a:schemeClr>
              </a:solidFill>
            </a:endParaRPr>
          </a:p>
          <a:p>
            <a:r>
              <a:rPr lang="en-GB" sz="1600" i="1" u="sng">
                <a:solidFill>
                  <a:schemeClr val="accent6">
                    <a:lumMod val="50000"/>
                  </a:schemeClr>
                </a:solidFill>
              </a:rPr>
              <a:t>Measures</a:t>
            </a:r>
            <a:r>
              <a:rPr lang="en-GB" sz="1600">
                <a:solidFill>
                  <a:schemeClr val="accent6">
                    <a:lumMod val="50000"/>
                  </a:schemeClr>
                </a:solidFill>
              </a:rPr>
              <a:t> actions to achieve the priorities</a:t>
            </a:r>
          </a:p>
        </p:txBody>
      </p:sp>
      <p:grpSp>
        <p:nvGrpSpPr>
          <p:cNvPr id="20" name="Group 19">
            <a:extLst>
              <a:ext uri="{FF2B5EF4-FFF2-40B4-BE49-F238E27FC236}">
                <a16:creationId xmlns:a16="http://schemas.microsoft.com/office/drawing/2014/main" id="{F62C1B4F-57F6-61D0-9D40-E5B82C9450AD}"/>
              </a:ext>
            </a:extLst>
          </p:cNvPr>
          <p:cNvGrpSpPr/>
          <p:nvPr/>
        </p:nvGrpSpPr>
        <p:grpSpPr>
          <a:xfrm>
            <a:off x="3012532" y="1868104"/>
            <a:ext cx="1392702" cy="547617"/>
            <a:chOff x="3162441" y="1989430"/>
            <a:chExt cx="1392702" cy="547617"/>
          </a:xfrm>
        </p:grpSpPr>
        <p:sp>
          <p:nvSpPr>
            <p:cNvPr id="39" name="TextBox 38">
              <a:extLst>
                <a:ext uri="{FF2B5EF4-FFF2-40B4-BE49-F238E27FC236}">
                  <a16:creationId xmlns:a16="http://schemas.microsoft.com/office/drawing/2014/main" id="{E2B1D308-626A-C52B-5E7A-F232A6E3B132}"/>
                </a:ext>
              </a:extLst>
            </p:cNvPr>
            <p:cNvSpPr txBox="1"/>
            <p:nvPr/>
          </p:nvSpPr>
          <p:spPr>
            <a:xfrm>
              <a:off x="3162441" y="2125984"/>
              <a:ext cx="1219239" cy="300082"/>
            </a:xfrm>
            <a:prstGeom prst="rect">
              <a:avLst/>
            </a:prstGeom>
            <a:noFill/>
          </p:spPr>
          <p:txBody>
            <a:bodyPr wrap="square" rtlCol="0">
              <a:spAutoFit/>
            </a:bodyPr>
            <a:lstStyle/>
            <a:p>
              <a:r>
                <a:rPr lang="en-GB" sz="1350"/>
                <a:t>LNRS guidance</a:t>
              </a:r>
            </a:p>
          </p:txBody>
        </p:sp>
        <p:sp>
          <p:nvSpPr>
            <p:cNvPr id="47" name="Arrow: Right 46">
              <a:extLst>
                <a:ext uri="{FF2B5EF4-FFF2-40B4-BE49-F238E27FC236}">
                  <a16:creationId xmlns:a16="http://schemas.microsoft.com/office/drawing/2014/main" id="{1FA94E6B-A606-E12D-6534-948BD7ECE17F}"/>
                </a:ext>
              </a:extLst>
            </p:cNvPr>
            <p:cNvSpPr/>
            <p:nvPr/>
          </p:nvSpPr>
          <p:spPr>
            <a:xfrm>
              <a:off x="3209422" y="1989430"/>
              <a:ext cx="1345721" cy="547617"/>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noFill/>
              </a:endParaRPr>
            </a:p>
          </p:txBody>
        </p:sp>
      </p:grpSp>
      <p:cxnSp>
        <p:nvCxnSpPr>
          <p:cNvPr id="59" name="Straight Connector 58">
            <a:extLst>
              <a:ext uri="{FF2B5EF4-FFF2-40B4-BE49-F238E27FC236}">
                <a16:creationId xmlns:a16="http://schemas.microsoft.com/office/drawing/2014/main" id="{CB2A498B-D56D-8C19-D29B-83FA613E958D}"/>
              </a:ext>
            </a:extLst>
          </p:cNvPr>
          <p:cNvCxnSpPr>
            <a:cxnSpLocks/>
          </p:cNvCxnSpPr>
          <p:nvPr/>
        </p:nvCxnSpPr>
        <p:spPr>
          <a:xfrm flipH="1">
            <a:off x="2216568" y="2865901"/>
            <a:ext cx="6644" cy="3417971"/>
          </a:xfrm>
          <a:prstGeom prst="line">
            <a:avLst/>
          </a:prstGeom>
        </p:spPr>
        <p:style>
          <a:lnRef idx="1">
            <a:schemeClr val="accent6"/>
          </a:lnRef>
          <a:fillRef idx="0">
            <a:schemeClr val="accent6"/>
          </a:fillRef>
          <a:effectRef idx="0">
            <a:schemeClr val="accent6"/>
          </a:effectRef>
          <a:fontRef idx="minor">
            <a:schemeClr val="tx1"/>
          </a:fontRef>
        </p:style>
      </p:cxnSp>
      <p:sp>
        <p:nvSpPr>
          <p:cNvPr id="8" name="Arrow: Down 7">
            <a:extLst>
              <a:ext uri="{FF2B5EF4-FFF2-40B4-BE49-F238E27FC236}">
                <a16:creationId xmlns:a16="http://schemas.microsoft.com/office/drawing/2014/main" id="{F84FEBAB-48B1-DEB6-5AAF-82FEDE7983FC}"/>
              </a:ext>
            </a:extLst>
          </p:cNvPr>
          <p:cNvSpPr/>
          <p:nvPr/>
        </p:nvSpPr>
        <p:spPr>
          <a:xfrm>
            <a:off x="5786527" y="2865901"/>
            <a:ext cx="578129" cy="1997705"/>
          </a:xfrm>
          <a:prstGeom prst="downArrow">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5" name="TextBox 24">
            <a:extLst>
              <a:ext uri="{FF2B5EF4-FFF2-40B4-BE49-F238E27FC236}">
                <a16:creationId xmlns:a16="http://schemas.microsoft.com/office/drawing/2014/main" id="{F7BF1531-5625-360F-C0CE-758E9051DB1D}"/>
              </a:ext>
            </a:extLst>
          </p:cNvPr>
          <p:cNvSpPr txBox="1"/>
          <p:nvPr/>
        </p:nvSpPr>
        <p:spPr>
          <a:xfrm>
            <a:off x="4386099" y="195772"/>
            <a:ext cx="3326131" cy="707886"/>
          </a:xfrm>
          <a:prstGeom prst="rect">
            <a:avLst/>
          </a:prstGeom>
          <a:noFill/>
          <a:ln w="28575">
            <a:noFill/>
          </a:ln>
        </p:spPr>
        <p:txBody>
          <a:bodyPr wrap="square" lIns="91440" tIns="45720" rIns="91440" bIns="45720" anchor="t">
            <a:spAutoFit/>
          </a:bodyPr>
          <a:lstStyle/>
          <a:p>
            <a:pPr algn="ctr"/>
            <a:r>
              <a:rPr lang="en-GB" sz="2000">
                <a:solidFill>
                  <a:schemeClr val="accent2">
                    <a:lumMod val="75000"/>
                  </a:schemeClr>
                </a:solidFill>
              </a:rPr>
              <a:t>Stakeholder Ideas, Existing Strategies &amp; Species work</a:t>
            </a:r>
          </a:p>
        </p:txBody>
      </p:sp>
      <p:sp>
        <p:nvSpPr>
          <p:cNvPr id="3" name="TextBox 2">
            <a:extLst>
              <a:ext uri="{FF2B5EF4-FFF2-40B4-BE49-F238E27FC236}">
                <a16:creationId xmlns:a16="http://schemas.microsoft.com/office/drawing/2014/main" id="{8284594E-6540-3133-FD71-46EF0CC02F3E}"/>
              </a:ext>
            </a:extLst>
          </p:cNvPr>
          <p:cNvSpPr txBox="1"/>
          <p:nvPr/>
        </p:nvSpPr>
        <p:spPr>
          <a:xfrm>
            <a:off x="4428661" y="1499696"/>
            <a:ext cx="3123775" cy="1546577"/>
          </a:xfrm>
          <a:prstGeom prst="flowChartProcess">
            <a:avLst/>
          </a:prstGeom>
          <a:solidFill>
            <a:schemeClr val="accent4">
              <a:lumMod val="40000"/>
              <a:lumOff val="60000"/>
            </a:schemeClr>
          </a:solidFill>
          <a:ln w="28575">
            <a:solidFill>
              <a:schemeClr val="tx1"/>
            </a:solidFill>
          </a:ln>
        </p:spPr>
        <p:txBody>
          <a:bodyPr wrap="square" lIns="91440" tIns="45720" rIns="91440" bIns="45720" anchor="t">
            <a:spAutoFit/>
          </a:bodyPr>
          <a:lstStyle/>
          <a:p>
            <a:pPr algn="ctr"/>
            <a:r>
              <a:rPr lang="en-GB" sz="1350"/>
              <a:t>Identify priorities and measures</a:t>
            </a:r>
            <a:br>
              <a:rPr lang="en-GB" sz="1350"/>
            </a:br>
            <a:br>
              <a:rPr lang="en-GB" sz="900"/>
            </a:br>
            <a:r>
              <a:rPr lang="en-GB" sz="1350"/>
              <a:t>Scope PRIORITIES.... </a:t>
            </a:r>
            <a:r>
              <a:rPr lang="en-GB" sz="1350" b="1">
                <a:solidFill>
                  <a:schemeClr val="accent2">
                    <a:lumMod val="49000"/>
                  </a:schemeClr>
                </a:solidFill>
              </a:rPr>
              <a:t>Longlist</a:t>
            </a:r>
            <a:endParaRPr lang="en-US" sz="1350" b="1">
              <a:solidFill>
                <a:schemeClr val="accent2">
                  <a:lumMod val="49000"/>
                </a:schemeClr>
              </a:solidFill>
              <a:ea typeface="Calibri" panose="020F0502020204030204"/>
              <a:cs typeface="Calibri" panose="020F0502020204030204"/>
            </a:endParaRPr>
          </a:p>
          <a:p>
            <a:pPr algn="ctr"/>
            <a:endParaRPr lang="en-GB" sz="900">
              <a:ea typeface="Calibri"/>
              <a:cs typeface="Calibri"/>
            </a:endParaRPr>
          </a:p>
          <a:p>
            <a:pPr algn="ctr"/>
            <a:r>
              <a:rPr lang="en-GB" sz="1350"/>
              <a:t>Apply criteria.... </a:t>
            </a:r>
            <a:r>
              <a:rPr lang="en-GB" sz="1350" b="1">
                <a:solidFill>
                  <a:schemeClr val="accent2">
                    <a:lumMod val="49000"/>
                  </a:schemeClr>
                </a:solidFill>
              </a:rPr>
              <a:t>Shortlist</a:t>
            </a:r>
            <a:br>
              <a:rPr lang="en-GB" sz="1350">
                <a:solidFill>
                  <a:schemeClr val="accent2">
                    <a:lumMod val="49000"/>
                  </a:schemeClr>
                </a:solidFill>
              </a:rPr>
            </a:br>
            <a:endParaRPr lang="en-GB" sz="900">
              <a:ea typeface="Calibri" panose="020F0502020204030204"/>
              <a:cs typeface="Calibri" panose="020F0502020204030204"/>
            </a:endParaRPr>
          </a:p>
          <a:p>
            <a:pPr algn="ctr"/>
            <a:r>
              <a:rPr lang="en-GB" sz="1350"/>
              <a:t>Consolidate, fill gaps, simplify, refine</a:t>
            </a:r>
            <a:br>
              <a:rPr lang="en-GB" sz="1350"/>
            </a:br>
            <a:r>
              <a:rPr lang="en-GB" sz="1350"/>
              <a:t>Grouped priorities into...</a:t>
            </a:r>
            <a:r>
              <a:rPr lang="en-GB" sz="1350">
                <a:solidFill>
                  <a:schemeClr val="accent2">
                    <a:lumMod val="49000"/>
                  </a:schemeClr>
                </a:solidFill>
              </a:rPr>
              <a:t> </a:t>
            </a:r>
            <a:r>
              <a:rPr lang="en-GB" sz="1350" b="1">
                <a:solidFill>
                  <a:schemeClr val="accent2">
                    <a:lumMod val="49000"/>
                  </a:schemeClr>
                </a:solidFill>
              </a:rPr>
              <a:t>Themes</a:t>
            </a:r>
            <a:endParaRPr lang="en-GB" sz="1350" b="1">
              <a:solidFill>
                <a:schemeClr val="accent2">
                  <a:lumMod val="49000"/>
                </a:schemeClr>
              </a:solidFill>
              <a:ea typeface="Calibri" panose="020F0502020204030204"/>
              <a:cs typeface="Calibri" panose="020F0502020204030204"/>
            </a:endParaRPr>
          </a:p>
        </p:txBody>
      </p:sp>
      <p:sp>
        <p:nvSpPr>
          <p:cNvPr id="11" name="Arrow: Down 10">
            <a:extLst>
              <a:ext uri="{FF2B5EF4-FFF2-40B4-BE49-F238E27FC236}">
                <a16:creationId xmlns:a16="http://schemas.microsoft.com/office/drawing/2014/main" id="{AA0142B2-B548-5EC1-BA11-11A89EB941D5}"/>
              </a:ext>
            </a:extLst>
          </p:cNvPr>
          <p:cNvSpPr/>
          <p:nvPr/>
        </p:nvSpPr>
        <p:spPr>
          <a:xfrm>
            <a:off x="5786525" y="5425709"/>
            <a:ext cx="578131" cy="580741"/>
          </a:xfrm>
          <a:prstGeom prst="downArrow">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Arrow: Down 8">
            <a:extLst>
              <a:ext uri="{FF2B5EF4-FFF2-40B4-BE49-F238E27FC236}">
                <a16:creationId xmlns:a16="http://schemas.microsoft.com/office/drawing/2014/main" id="{1653568A-6B97-EFFE-49EE-C736E7111A93}"/>
              </a:ext>
            </a:extLst>
          </p:cNvPr>
          <p:cNvSpPr/>
          <p:nvPr/>
        </p:nvSpPr>
        <p:spPr>
          <a:xfrm>
            <a:off x="5779233" y="911353"/>
            <a:ext cx="578131" cy="580741"/>
          </a:xfrm>
          <a:prstGeom prst="downArrow">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Oval 11">
            <a:extLst>
              <a:ext uri="{FF2B5EF4-FFF2-40B4-BE49-F238E27FC236}">
                <a16:creationId xmlns:a16="http://schemas.microsoft.com/office/drawing/2014/main" id="{6D79E1ED-AD72-67F2-654B-836A5C26BD38}"/>
              </a:ext>
            </a:extLst>
          </p:cNvPr>
          <p:cNvSpPr/>
          <p:nvPr/>
        </p:nvSpPr>
        <p:spPr>
          <a:xfrm>
            <a:off x="5230391" y="3351593"/>
            <a:ext cx="1690397" cy="1046440"/>
          </a:xfrm>
          <a:prstGeom prst="ellips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TextBox 6">
            <a:extLst>
              <a:ext uri="{FF2B5EF4-FFF2-40B4-BE49-F238E27FC236}">
                <a16:creationId xmlns:a16="http://schemas.microsoft.com/office/drawing/2014/main" id="{42BEA990-FCD8-DC90-1DE6-50292087B13A}"/>
              </a:ext>
            </a:extLst>
          </p:cNvPr>
          <p:cNvSpPr txBox="1"/>
          <p:nvPr/>
        </p:nvSpPr>
        <p:spPr>
          <a:xfrm>
            <a:off x="5366140" y="3505481"/>
            <a:ext cx="1418897" cy="738664"/>
          </a:xfrm>
          <a:prstGeom prst="rect">
            <a:avLst/>
          </a:prstGeom>
          <a:noFill/>
        </p:spPr>
        <p:txBody>
          <a:bodyPr wrap="square">
            <a:spAutoFit/>
          </a:bodyPr>
          <a:lstStyle/>
          <a:p>
            <a:pPr algn="ctr"/>
            <a:r>
              <a:rPr lang="en-GB" sz="2800">
                <a:solidFill>
                  <a:schemeClr val="accent6">
                    <a:lumMod val="49000"/>
                  </a:schemeClr>
                </a:solidFill>
              </a:rPr>
              <a:t>SURVEY</a:t>
            </a:r>
            <a:r>
              <a:rPr lang="en-GB" sz="1800"/>
              <a:t> </a:t>
            </a:r>
            <a:br>
              <a:rPr lang="en-GB" sz="1800"/>
            </a:br>
            <a:r>
              <a:rPr lang="en-GB" sz="1400"/>
              <a:t>444 responses:</a:t>
            </a:r>
          </a:p>
        </p:txBody>
      </p:sp>
      <p:grpSp>
        <p:nvGrpSpPr>
          <p:cNvPr id="18" name="Group 17">
            <a:extLst>
              <a:ext uri="{FF2B5EF4-FFF2-40B4-BE49-F238E27FC236}">
                <a16:creationId xmlns:a16="http://schemas.microsoft.com/office/drawing/2014/main" id="{384BFEEB-D7AF-83B0-14EE-71D260184DAC}"/>
              </a:ext>
            </a:extLst>
          </p:cNvPr>
          <p:cNvGrpSpPr/>
          <p:nvPr/>
        </p:nvGrpSpPr>
        <p:grpSpPr>
          <a:xfrm>
            <a:off x="7540254" y="4942794"/>
            <a:ext cx="1481913" cy="557203"/>
            <a:chOff x="7350934" y="4738454"/>
            <a:chExt cx="1481913" cy="557203"/>
          </a:xfrm>
        </p:grpSpPr>
        <p:sp>
          <p:nvSpPr>
            <p:cNvPr id="13" name="Arrow: Left 12">
              <a:extLst>
                <a:ext uri="{FF2B5EF4-FFF2-40B4-BE49-F238E27FC236}">
                  <a16:creationId xmlns:a16="http://schemas.microsoft.com/office/drawing/2014/main" id="{CD834929-818C-5F76-E3D2-37CFDB37C2C0}"/>
                </a:ext>
              </a:extLst>
            </p:cNvPr>
            <p:cNvSpPr/>
            <p:nvPr/>
          </p:nvSpPr>
          <p:spPr>
            <a:xfrm>
              <a:off x="7350934" y="4738454"/>
              <a:ext cx="1481913" cy="557203"/>
            </a:xfrm>
            <a:prstGeom prst="leftArrow">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 name="TextBox 13">
              <a:extLst>
                <a:ext uri="{FF2B5EF4-FFF2-40B4-BE49-F238E27FC236}">
                  <a16:creationId xmlns:a16="http://schemas.microsoft.com/office/drawing/2014/main" id="{7D8B2AC5-42C9-056D-E35C-8E6CD99B3D6D}"/>
                </a:ext>
              </a:extLst>
            </p:cNvPr>
            <p:cNvSpPr txBox="1"/>
            <p:nvPr/>
          </p:nvSpPr>
          <p:spPr>
            <a:xfrm>
              <a:off x="7658818" y="4842617"/>
              <a:ext cx="1140647" cy="300082"/>
            </a:xfrm>
            <a:prstGeom prst="rect">
              <a:avLst/>
            </a:prstGeom>
            <a:noFill/>
          </p:spPr>
          <p:txBody>
            <a:bodyPr wrap="square" rtlCol="0">
              <a:spAutoFit/>
            </a:bodyPr>
            <a:lstStyle/>
            <a:p>
              <a:r>
                <a:rPr lang="en-GB" sz="1350"/>
                <a:t>Expert input</a:t>
              </a:r>
            </a:p>
          </p:txBody>
        </p:sp>
      </p:grpSp>
      <p:grpSp>
        <p:nvGrpSpPr>
          <p:cNvPr id="16" name="Group 15">
            <a:extLst>
              <a:ext uri="{FF2B5EF4-FFF2-40B4-BE49-F238E27FC236}">
                <a16:creationId xmlns:a16="http://schemas.microsoft.com/office/drawing/2014/main" id="{C290DC94-55E6-E333-A6B7-35C3A0EC6ECB}"/>
              </a:ext>
            </a:extLst>
          </p:cNvPr>
          <p:cNvGrpSpPr/>
          <p:nvPr/>
        </p:nvGrpSpPr>
        <p:grpSpPr>
          <a:xfrm>
            <a:off x="7552436" y="1876097"/>
            <a:ext cx="1481913" cy="557203"/>
            <a:chOff x="7310070" y="2462445"/>
            <a:chExt cx="1481913" cy="557203"/>
          </a:xfrm>
        </p:grpSpPr>
        <p:sp>
          <p:nvSpPr>
            <p:cNvPr id="15" name="Arrow: Left 14">
              <a:extLst>
                <a:ext uri="{FF2B5EF4-FFF2-40B4-BE49-F238E27FC236}">
                  <a16:creationId xmlns:a16="http://schemas.microsoft.com/office/drawing/2014/main" id="{F8346B80-EE11-2494-1FC3-6A79A36D0A39}"/>
                </a:ext>
              </a:extLst>
            </p:cNvPr>
            <p:cNvSpPr/>
            <p:nvPr/>
          </p:nvSpPr>
          <p:spPr>
            <a:xfrm>
              <a:off x="7310070" y="2462445"/>
              <a:ext cx="1481913" cy="557203"/>
            </a:xfrm>
            <a:prstGeom prst="leftArrow">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1" name="TextBox 40">
              <a:extLst>
                <a:ext uri="{FF2B5EF4-FFF2-40B4-BE49-F238E27FC236}">
                  <a16:creationId xmlns:a16="http://schemas.microsoft.com/office/drawing/2014/main" id="{96BFD028-96F8-9F7B-DC0B-0082104F1654}"/>
                </a:ext>
              </a:extLst>
            </p:cNvPr>
            <p:cNvSpPr txBox="1"/>
            <p:nvPr/>
          </p:nvSpPr>
          <p:spPr>
            <a:xfrm>
              <a:off x="7585548" y="2591005"/>
              <a:ext cx="1140647" cy="300082"/>
            </a:xfrm>
            <a:prstGeom prst="rect">
              <a:avLst/>
            </a:prstGeom>
            <a:noFill/>
          </p:spPr>
          <p:txBody>
            <a:bodyPr wrap="square" rtlCol="0">
              <a:spAutoFit/>
            </a:bodyPr>
            <a:lstStyle/>
            <a:p>
              <a:r>
                <a:rPr lang="en-GB" sz="1350"/>
                <a:t>Expert input</a:t>
              </a:r>
            </a:p>
          </p:txBody>
        </p:sp>
      </p:grpSp>
      <p:grpSp>
        <p:nvGrpSpPr>
          <p:cNvPr id="21" name="Group 20">
            <a:extLst>
              <a:ext uri="{FF2B5EF4-FFF2-40B4-BE49-F238E27FC236}">
                <a16:creationId xmlns:a16="http://schemas.microsoft.com/office/drawing/2014/main" id="{5AD0BE42-F01A-9E88-D8A1-6F61AAB300DE}"/>
              </a:ext>
            </a:extLst>
          </p:cNvPr>
          <p:cNvGrpSpPr/>
          <p:nvPr/>
        </p:nvGrpSpPr>
        <p:grpSpPr>
          <a:xfrm>
            <a:off x="2990874" y="4920893"/>
            <a:ext cx="1392702" cy="547617"/>
            <a:chOff x="3162441" y="1989430"/>
            <a:chExt cx="1392702" cy="547617"/>
          </a:xfrm>
        </p:grpSpPr>
        <p:sp>
          <p:nvSpPr>
            <p:cNvPr id="22" name="TextBox 21">
              <a:extLst>
                <a:ext uri="{FF2B5EF4-FFF2-40B4-BE49-F238E27FC236}">
                  <a16:creationId xmlns:a16="http://schemas.microsoft.com/office/drawing/2014/main" id="{A80EEB29-22E1-A115-386E-C0E1B18F30E7}"/>
                </a:ext>
              </a:extLst>
            </p:cNvPr>
            <p:cNvSpPr txBox="1"/>
            <p:nvPr/>
          </p:nvSpPr>
          <p:spPr>
            <a:xfrm>
              <a:off x="3162441" y="2125984"/>
              <a:ext cx="1219239" cy="300082"/>
            </a:xfrm>
            <a:prstGeom prst="rect">
              <a:avLst/>
            </a:prstGeom>
            <a:noFill/>
          </p:spPr>
          <p:txBody>
            <a:bodyPr wrap="square" rtlCol="0">
              <a:spAutoFit/>
            </a:bodyPr>
            <a:lstStyle/>
            <a:p>
              <a:r>
                <a:rPr lang="en-GB" sz="1350"/>
                <a:t>LNRS guidance</a:t>
              </a:r>
            </a:p>
          </p:txBody>
        </p:sp>
        <p:sp>
          <p:nvSpPr>
            <p:cNvPr id="23" name="Arrow: Right 22">
              <a:extLst>
                <a:ext uri="{FF2B5EF4-FFF2-40B4-BE49-F238E27FC236}">
                  <a16:creationId xmlns:a16="http://schemas.microsoft.com/office/drawing/2014/main" id="{59EC291B-8FBD-1B4A-B08F-F50BA993A971}"/>
                </a:ext>
              </a:extLst>
            </p:cNvPr>
            <p:cNvSpPr/>
            <p:nvPr/>
          </p:nvSpPr>
          <p:spPr>
            <a:xfrm>
              <a:off x="3209422" y="1989430"/>
              <a:ext cx="1345721" cy="547617"/>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noFill/>
              </a:endParaRPr>
            </a:p>
          </p:txBody>
        </p:sp>
      </p:grpSp>
      <p:sp>
        <p:nvSpPr>
          <p:cNvPr id="35" name="TextBox 34">
            <a:extLst>
              <a:ext uri="{FF2B5EF4-FFF2-40B4-BE49-F238E27FC236}">
                <a16:creationId xmlns:a16="http://schemas.microsoft.com/office/drawing/2014/main" id="{036AF9E2-A3F6-3A1A-AD08-5FA482F3BACF}"/>
              </a:ext>
            </a:extLst>
          </p:cNvPr>
          <p:cNvSpPr txBox="1"/>
          <p:nvPr/>
        </p:nvSpPr>
        <p:spPr>
          <a:xfrm>
            <a:off x="4404789" y="4863606"/>
            <a:ext cx="3123775" cy="715581"/>
          </a:xfrm>
          <a:prstGeom prst="flowChartProcess">
            <a:avLst/>
          </a:prstGeom>
          <a:solidFill>
            <a:schemeClr val="accent4">
              <a:lumMod val="40000"/>
              <a:lumOff val="60000"/>
            </a:schemeClr>
          </a:solidFill>
          <a:ln w="28575">
            <a:solidFill>
              <a:schemeClr val="tx1"/>
            </a:solidFill>
          </a:ln>
        </p:spPr>
        <p:txBody>
          <a:bodyPr wrap="square" lIns="91440" tIns="45720" rIns="91440" bIns="45720" anchor="t">
            <a:spAutoFit/>
          </a:bodyPr>
          <a:lstStyle/>
          <a:p>
            <a:pPr algn="ctr"/>
            <a:r>
              <a:rPr lang="en-GB" sz="1350" b="1">
                <a:solidFill>
                  <a:schemeClr val="accent2">
                    <a:lumMod val="49000"/>
                  </a:schemeClr>
                </a:solidFill>
              </a:rPr>
              <a:t>Add new priorities and measures</a:t>
            </a:r>
            <a:r>
              <a:rPr lang="en-GB" sz="1350">
                <a:ea typeface="Calibri" panose="020F0502020204030204"/>
                <a:cs typeface="Calibri" panose="020F0502020204030204"/>
              </a:rPr>
              <a:t>:</a:t>
            </a:r>
            <a:br>
              <a:rPr lang="en-GB" sz="1350">
                <a:ea typeface="Calibri" panose="020F0502020204030204"/>
                <a:cs typeface="Calibri" panose="020F0502020204030204"/>
              </a:rPr>
            </a:br>
            <a:r>
              <a:rPr lang="en-GB" sz="1350">
                <a:ea typeface="Calibri" panose="020F0502020204030204"/>
                <a:cs typeface="Calibri" panose="020F0502020204030204"/>
              </a:rPr>
              <a:t>Scope, shortlist, c</a:t>
            </a:r>
            <a:r>
              <a:rPr lang="en-GB" sz="1350"/>
              <a:t>onsolidate, </a:t>
            </a:r>
            <a:br>
              <a:rPr lang="en-GB" sz="1350"/>
            </a:br>
            <a:r>
              <a:rPr lang="en-GB" sz="1350"/>
              <a:t>simplify, refine, finalise</a:t>
            </a:r>
            <a:endParaRPr lang="en-GB" sz="1350">
              <a:ea typeface="Calibri"/>
              <a:cs typeface="Calibri"/>
            </a:endParaRPr>
          </a:p>
        </p:txBody>
      </p:sp>
    </p:spTree>
    <p:extLst>
      <p:ext uri="{BB962C8B-B14F-4D97-AF65-F5344CB8AC3E}">
        <p14:creationId xmlns:p14="http://schemas.microsoft.com/office/powerpoint/2010/main" val="703090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51DE0E9-E8FD-86C4-47F0-0CB50B6D535E}"/>
              </a:ext>
            </a:extLst>
          </p:cNvPr>
          <p:cNvSpPr>
            <a:spLocks noGrp="1"/>
          </p:cNvSpPr>
          <p:nvPr>
            <p:ph type="title"/>
          </p:nvPr>
        </p:nvSpPr>
        <p:spPr>
          <a:xfrm>
            <a:off x="235181" y="369942"/>
            <a:ext cx="8751656" cy="744484"/>
          </a:xfrm>
        </p:spPr>
        <p:txBody>
          <a:bodyPr>
            <a:normAutofit/>
          </a:bodyPr>
          <a:lstStyle/>
          <a:p>
            <a:r>
              <a:rPr lang="en-GB" sz="3200" b="1">
                <a:solidFill>
                  <a:srgbClr val="0070C0"/>
                </a:solidFill>
              </a:rPr>
              <a:t>Themes Arising from Priorities and Measures process</a:t>
            </a:r>
          </a:p>
        </p:txBody>
      </p:sp>
      <p:graphicFrame>
        <p:nvGraphicFramePr>
          <p:cNvPr id="9" name="Content Placeholder 8">
            <a:extLst>
              <a:ext uri="{FF2B5EF4-FFF2-40B4-BE49-F238E27FC236}">
                <a16:creationId xmlns:a16="http://schemas.microsoft.com/office/drawing/2014/main" id="{76A68DA7-1A7B-B90C-78DC-CE07E696B119}"/>
              </a:ext>
            </a:extLst>
          </p:cNvPr>
          <p:cNvGraphicFramePr>
            <a:graphicFrameLocks noGrp="1"/>
          </p:cNvGraphicFramePr>
          <p:nvPr>
            <p:ph idx="1"/>
            <p:extLst>
              <p:ext uri="{D42A27DB-BD31-4B8C-83A1-F6EECF244321}">
                <p14:modId xmlns:p14="http://schemas.microsoft.com/office/powerpoint/2010/main" val="1243071977"/>
              </p:ext>
            </p:extLst>
          </p:nvPr>
        </p:nvGraphicFramePr>
        <p:xfrm>
          <a:off x="235181" y="1114426"/>
          <a:ext cx="8608782" cy="5241669"/>
        </p:xfrm>
        <a:graphic>
          <a:graphicData uri="http://schemas.openxmlformats.org/drawingml/2006/table">
            <a:tbl>
              <a:tblPr firstRow="1" firstCol="1" bandRow="1"/>
              <a:tblGrid>
                <a:gridCol w="8608782">
                  <a:extLst>
                    <a:ext uri="{9D8B030D-6E8A-4147-A177-3AD203B41FA5}">
                      <a16:colId xmlns:a16="http://schemas.microsoft.com/office/drawing/2014/main" val="302040168"/>
                    </a:ext>
                  </a:extLst>
                </a:gridCol>
              </a:tblGrid>
              <a:tr h="376024">
                <a:tc>
                  <a:txBody>
                    <a:bodyPr/>
                    <a:lstStyle/>
                    <a:p>
                      <a:pPr marL="0" marR="0" algn="ctr">
                        <a:spcBef>
                          <a:spcPts val="0"/>
                        </a:spcBef>
                        <a:spcAft>
                          <a:spcPts val="0"/>
                        </a:spcAft>
                      </a:pPr>
                      <a:r>
                        <a:rPr lang="en-GB" sz="2200" b="1">
                          <a:solidFill>
                            <a:srgbClr val="000000"/>
                          </a:solidFill>
                          <a:effectLst/>
                          <a:highlight>
                            <a:srgbClr val="F79646"/>
                          </a:highlight>
                          <a:latin typeface="Calibri"/>
                          <a:ea typeface="Calibri"/>
                          <a:cs typeface="Times New Roman"/>
                        </a:rPr>
                        <a:t>Themes</a:t>
                      </a:r>
                      <a:endParaRPr lang="en-GB" sz="2200">
                        <a:effectLst/>
                        <a:highlight>
                          <a:srgbClr val="F79646"/>
                        </a:highligh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9646"/>
                    </a:solidFill>
                  </a:tcPr>
                </a:tc>
                <a:extLst>
                  <a:ext uri="{0D108BD9-81ED-4DB2-BD59-A6C34878D82A}">
                    <a16:rowId xmlns:a16="http://schemas.microsoft.com/office/drawing/2014/main" val="1481549064"/>
                  </a:ext>
                </a:extLst>
              </a:tr>
              <a:tr h="528034">
                <a:tc>
                  <a:txBody>
                    <a:bodyPr/>
                    <a:lstStyle/>
                    <a:p>
                      <a:pPr marL="342900" marR="0" lvl="0" indent="-342900" algn="l">
                        <a:spcBef>
                          <a:spcPts val="0"/>
                        </a:spcBef>
                        <a:spcAft>
                          <a:spcPts val="0"/>
                        </a:spcAft>
                        <a:buFont typeface="Arial"/>
                        <a:buChar char="•"/>
                      </a:pPr>
                      <a:r>
                        <a:rPr lang="en-GB" sz="1800" b="0">
                          <a:solidFill>
                            <a:srgbClr val="000000"/>
                          </a:solidFill>
                          <a:effectLst/>
                          <a:highlight>
                            <a:srgbClr val="EAF1DD"/>
                          </a:highlight>
                          <a:latin typeface="Calibri"/>
                          <a:ea typeface="Calibri"/>
                          <a:cs typeface="Times New Roman"/>
                        </a:rPr>
                        <a:t>Protect, create, enhance and restore land-based habitats</a:t>
                      </a:r>
                      <a:endParaRPr lang="en-GB" sz="1800" b="0">
                        <a:effectLst/>
                        <a:highlight>
                          <a:srgbClr val="EAF1DD"/>
                        </a:highligh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727108750"/>
                  </a:ext>
                </a:extLst>
              </a:tr>
              <a:tr h="528034">
                <a:tc>
                  <a:txBody>
                    <a:bodyPr/>
                    <a:lstStyle/>
                    <a:p>
                      <a:pPr marL="342900" marR="0" lvl="0" indent="-342900" algn="l">
                        <a:spcBef>
                          <a:spcPts val="0"/>
                        </a:spcBef>
                        <a:spcAft>
                          <a:spcPts val="0"/>
                        </a:spcAft>
                        <a:buFont typeface="Arial"/>
                        <a:buChar char="•"/>
                      </a:pPr>
                      <a:r>
                        <a:rPr lang="en-GB" sz="1800" b="0">
                          <a:solidFill>
                            <a:srgbClr val="000000"/>
                          </a:solidFill>
                          <a:effectLst/>
                          <a:highlight>
                            <a:srgbClr val="8DB3E2"/>
                          </a:highlight>
                          <a:latin typeface="Calibri"/>
                          <a:ea typeface="Calibri"/>
                          <a:cs typeface="Times New Roman"/>
                        </a:rPr>
                        <a:t>Improve rivers, their floodplains and the quality of their waters.</a:t>
                      </a:r>
                      <a:endParaRPr lang="en-GB" sz="1800" b="0">
                        <a:effectLst/>
                        <a:highlight>
                          <a:srgbClr val="8DB3E2"/>
                        </a:highligh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extLst>
                  <a:ext uri="{0D108BD9-81ED-4DB2-BD59-A6C34878D82A}">
                    <a16:rowId xmlns:a16="http://schemas.microsoft.com/office/drawing/2014/main" val="2796573449"/>
                  </a:ext>
                </a:extLst>
              </a:tr>
              <a:tr h="528034">
                <a:tc>
                  <a:txBody>
                    <a:bodyPr/>
                    <a:lstStyle/>
                    <a:p>
                      <a:pPr marL="342900" marR="0" lvl="0" indent="-342900" algn="l">
                        <a:spcBef>
                          <a:spcPts val="0"/>
                        </a:spcBef>
                        <a:spcAft>
                          <a:spcPts val="0"/>
                        </a:spcAft>
                        <a:buFont typeface="Arial"/>
                        <a:buChar char="•"/>
                      </a:pPr>
                      <a:r>
                        <a:rPr lang="en-GB" sz="1800" b="0">
                          <a:solidFill>
                            <a:srgbClr val="000000"/>
                          </a:solidFill>
                          <a:effectLst/>
                          <a:highlight>
                            <a:srgbClr val="DBE5F1"/>
                          </a:highlight>
                          <a:latin typeface="Calibri"/>
                          <a:ea typeface="Calibri"/>
                          <a:cs typeface="Times New Roman"/>
                        </a:rPr>
                        <a:t>Protect, create, increase, enhance and maintain wetland habitats</a:t>
                      </a:r>
                      <a:endParaRPr lang="en-GB" sz="1800" b="0">
                        <a:effectLst/>
                        <a:highlight>
                          <a:srgbClr val="DBE5F1"/>
                        </a:highligh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689104552"/>
                  </a:ext>
                </a:extLst>
              </a:tr>
              <a:tr h="652179">
                <a:tc>
                  <a:txBody>
                    <a:bodyPr/>
                    <a:lstStyle/>
                    <a:p>
                      <a:pPr marL="342900" marR="0" lvl="0" indent="-342900" algn="l">
                        <a:spcBef>
                          <a:spcPts val="0"/>
                        </a:spcBef>
                        <a:spcAft>
                          <a:spcPts val="0"/>
                        </a:spcAft>
                        <a:buFont typeface="Arial"/>
                        <a:buChar char="•"/>
                      </a:pPr>
                      <a:r>
                        <a:rPr lang="en-GB" sz="1800" b="0">
                          <a:solidFill>
                            <a:srgbClr val="000000"/>
                          </a:solidFill>
                          <a:effectLst/>
                          <a:highlight>
                            <a:srgbClr val="EEECE1"/>
                          </a:highlight>
                          <a:latin typeface="Calibri"/>
                          <a:ea typeface="Calibri"/>
                          <a:cs typeface="Times New Roman"/>
                        </a:rPr>
                        <a:t>More farmers and rural land managers to adopt wildlife-friendly land management practices and take action to improve soil health</a:t>
                      </a:r>
                      <a:endParaRPr lang="en-GB" sz="1800" b="0">
                        <a:effectLst/>
                        <a:highlight>
                          <a:srgbClr val="EEECE1"/>
                        </a:highligh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444122566"/>
                  </a:ext>
                </a:extLst>
              </a:tr>
              <a:tr h="429712">
                <a:tc>
                  <a:txBody>
                    <a:bodyPr/>
                    <a:lstStyle/>
                    <a:p>
                      <a:pPr marL="342900" marR="0" lvl="0" indent="-342900" algn="l">
                        <a:spcBef>
                          <a:spcPts val="0"/>
                        </a:spcBef>
                        <a:spcAft>
                          <a:spcPts val="0"/>
                        </a:spcAft>
                        <a:buFont typeface="Arial"/>
                        <a:buChar char="•"/>
                      </a:pPr>
                      <a:r>
                        <a:rPr lang="en-GB" sz="1800" b="0">
                          <a:solidFill>
                            <a:srgbClr val="000000"/>
                          </a:solidFill>
                          <a:effectLst/>
                          <a:highlight>
                            <a:srgbClr val="D9D9D9"/>
                          </a:highlight>
                          <a:latin typeface="Calibri"/>
                          <a:ea typeface="Calibri"/>
                          <a:cs typeface="Times New Roman"/>
                        </a:rPr>
                        <a:t>Improve biodiversity in built-up areas.</a:t>
                      </a:r>
                      <a:endParaRPr lang="en-GB" sz="1800" b="0">
                        <a:effectLst/>
                        <a:highlight>
                          <a:srgbClr val="D9D9D9"/>
                        </a:highligh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329689171"/>
                  </a:ext>
                </a:extLst>
              </a:tr>
              <a:tr h="606004">
                <a:tc>
                  <a:txBody>
                    <a:bodyPr/>
                    <a:lstStyle/>
                    <a:p>
                      <a:pPr marL="342900" marR="0" lvl="0" indent="-342900" algn="l">
                        <a:spcBef>
                          <a:spcPts val="0"/>
                        </a:spcBef>
                        <a:spcAft>
                          <a:spcPts val="0"/>
                        </a:spcAft>
                        <a:buFont typeface="Arial"/>
                        <a:buChar char="•"/>
                      </a:pPr>
                      <a:r>
                        <a:rPr lang="en-GB" sz="1800" b="0">
                          <a:solidFill>
                            <a:srgbClr val="000000"/>
                          </a:solidFill>
                          <a:effectLst/>
                          <a:highlight>
                            <a:srgbClr val="FDE9D9"/>
                          </a:highlight>
                          <a:latin typeface="Calibri"/>
                          <a:ea typeface="Calibri"/>
                          <a:cs typeface="Times New Roman"/>
                        </a:rPr>
                        <a:t>Create connections between green areas for wildlife to flourish</a:t>
                      </a:r>
                      <a:endParaRPr lang="en-GB" sz="1800" b="0">
                        <a:effectLst/>
                        <a:highlight>
                          <a:srgbClr val="FDE9D9"/>
                        </a:highligh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895922773"/>
                  </a:ext>
                </a:extLst>
              </a:tr>
              <a:tr h="352023">
                <a:tc>
                  <a:txBody>
                    <a:bodyPr/>
                    <a:lstStyle/>
                    <a:p>
                      <a:pPr marL="342900" marR="0" lvl="0" indent="-342900" algn="l">
                        <a:spcBef>
                          <a:spcPts val="0"/>
                        </a:spcBef>
                        <a:spcAft>
                          <a:spcPts val="0"/>
                        </a:spcAft>
                        <a:buFont typeface="Arial"/>
                        <a:buChar char="•"/>
                      </a:pPr>
                      <a:r>
                        <a:rPr lang="en-GB" sz="1800" b="0">
                          <a:solidFill>
                            <a:srgbClr val="000000"/>
                          </a:solidFill>
                          <a:effectLst/>
                          <a:highlight>
                            <a:srgbClr val="E5DFEC"/>
                          </a:highlight>
                          <a:latin typeface="Calibri"/>
                          <a:ea typeface="Calibri"/>
                          <a:cs typeface="Times New Roman"/>
                        </a:rPr>
                        <a:t>Manage the effects of a changing climate</a:t>
                      </a:r>
                      <a:endParaRPr lang="en-GB" sz="1800" b="0">
                        <a:effectLst/>
                        <a:highlight>
                          <a:srgbClr val="E5DFEC"/>
                        </a:highligh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207118664"/>
                  </a:ext>
                </a:extLst>
              </a:tr>
              <a:tr h="617584">
                <a:tc>
                  <a:txBody>
                    <a:bodyPr/>
                    <a:lstStyle/>
                    <a:p>
                      <a:pPr marL="342900" marR="0" lvl="0" indent="-342900" algn="l">
                        <a:spcBef>
                          <a:spcPts val="0"/>
                        </a:spcBef>
                        <a:spcAft>
                          <a:spcPts val="0"/>
                        </a:spcAft>
                        <a:buFont typeface="Arial"/>
                        <a:buChar char="•"/>
                      </a:pPr>
                      <a:r>
                        <a:rPr lang="en-GB" sz="1800" b="0">
                          <a:solidFill>
                            <a:srgbClr val="000000"/>
                          </a:solidFill>
                          <a:effectLst/>
                          <a:highlight>
                            <a:srgbClr val="F2DBDB"/>
                          </a:highlight>
                          <a:latin typeface="Calibri"/>
                          <a:ea typeface="Calibri"/>
                          <a:cs typeface="Times New Roman"/>
                        </a:rPr>
                        <a:t>Tackling non-native invasive species, pests and diseases</a:t>
                      </a:r>
                      <a:endParaRPr lang="en-GB" sz="1800" b="0">
                        <a:effectLst/>
                        <a:highlight>
                          <a:srgbClr val="F2DBDB"/>
                        </a:highligh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extLst>
                  <a:ext uri="{0D108BD9-81ED-4DB2-BD59-A6C34878D82A}">
                    <a16:rowId xmlns:a16="http://schemas.microsoft.com/office/drawing/2014/main" val="1166054764"/>
                  </a:ext>
                </a:extLst>
              </a:tr>
              <a:tr h="624041">
                <a:tc>
                  <a:txBody>
                    <a:bodyPr/>
                    <a:lstStyle/>
                    <a:p>
                      <a:pPr marL="342900" marR="0" lvl="0" indent="-342900" algn="l">
                        <a:spcBef>
                          <a:spcPts val="0"/>
                        </a:spcBef>
                        <a:spcAft>
                          <a:spcPts val="0"/>
                        </a:spcAft>
                        <a:buFont typeface="Arial"/>
                        <a:buChar char="•"/>
                      </a:pPr>
                      <a:r>
                        <a:rPr lang="en-GB" sz="1800" b="0">
                          <a:solidFill>
                            <a:srgbClr val="000000"/>
                          </a:solidFill>
                          <a:effectLst/>
                          <a:highlight>
                            <a:srgbClr val="C4BC96"/>
                          </a:highlight>
                          <a:latin typeface="Calibri"/>
                          <a:ea typeface="Calibri"/>
                          <a:cs typeface="Times New Roman"/>
                        </a:rPr>
                        <a:t>Improve the environment for target species</a:t>
                      </a:r>
                      <a:endParaRPr lang="en-GB" sz="1800" b="0">
                        <a:effectLst/>
                        <a:highlight>
                          <a:srgbClr val="C4BC96"/>
                        </a:highligh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extLst>
                  <a:ext uri="{0D108BD9-81ED-4DB2-BD59-A6C34878D82A}">
                    <a16:rowId xmlns:a16="http://schemas.microsoft.com/office/drawing/2014/main" val="3546570782"/>
                  </a:ext>
                </a:extLst>
              </a:tr>
            </a:tbl>
          </a:graphicData>
        </a:graphic>
      </p:graphicFrame>
    </p:spTree>
    <p:extLst>
      <p:ext uri="{BB962C8B-B14F-4D97-AF65-F5344CB8AC3E}">
        <p14:creationId xmlns:p14="http://schemas.microsoft.com/office/powerpoint/2010/main" val="4279225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9B557-5497-4437-43AE-AF5E725759BB}"/>
              </a:ext>
            </a:extLst>
          </p:cNvPr>
          <p:cNvSpPr>
            <a:spLocks noGrp="1"/>
          </p:cNvSpPr>
          <p:nvPr>
            <p:ph type="title"/>
          </p:nvPr>
        </p:nvSpPr>
        <p:spPr/>
        <p:txBody>
          <a:bodyPr/>
          <a:lstStyle/>
          <a:p>
            <a:r>
              <a:rPr lang="en-US" b="1">
                <a:solidFill>
                  <a:srgbClr val="0070C0"/>
                </a:solidFill>
                <a:ea typeface="Calibri Light"/>
                <a:cs typeface="Calibri Light"/>
              </a:rPr>
              <a:t>Priorities and Measures Process: Case Study </a:t>
            </a:r>
            <a:endParaRPr lang="en-US" b="1">
              <a:solidFill>
                <a:srgbClr val="0070C0"/>
              </a:solidFill>
            </a:endParaRPr>
          </a:p>
        </p:txBody>
      </p:sp>
      <p:sp>
        <p:nvSpPr>
          <p:cNvPr id="3" name="Content Placeholder 2">
            <a:extLst>
              <a:ext uri="{FF2B5EF4-FFF2-40B4-BE49-F238E27FC236}">
                <a16:creationId xmlns:a16="http://schemas.microsoft.com/office/drawing/2014/main" id="{59059A65-9937-C49C-6CD9-EBDDFD0E0987}"/>
              </a:ext>
            </a:extLst>
          </p:cNvPr>
          <p:cNvSpPr>
            <a:spLocks noGrp="1"/>
          </p:cNvSpPr>
          <p:nvPr>
            <p:ph idx="1"/>
          </p:nvPr>
        </p:nvSpPr>
        <p:spPr/>
        <p:txBody>
          <a:bodyPr vert="horz" lIns="91440" tIns="45720" rIns="91440" bIns="45720" rtlCol="0" anchor="t">
            <a:normAutofit/>
          </a:bodyPr>
          <a:lstStyle/>
          <a:p>
            <a:pPr marL="0" algn="ctr"/>
            <a:r>
              <a:rPr lang="en-GB" sz="2400" b="1" kern="1200">
                <a:solidFill>
                  <a:srgbClr val="0070C0"/>
                </a:solidFill>
                <a:latin typeface="Aptos"/>
                <a:ea typeface="+mn-ea"/>
                <a:cs typeface="+mn-cs"/>
              </a:rPr>
              <a:t>THEME 4: </a:t>
            </a:r>
            <a:endParaRPr lang="en-GB" sz="4000">
              <a:solidFill>
                <a:srgbClr val="0070C0"/>
              </a:solidFill>
              <a:latin typeface="Calibri" panose="020F0502020204030204"/>
              <a:ea typeface="Calibri"/>
              <a:cs typeface="Calibri"/>
            </a:endParaRPr>
          </a:p>
          <a:p>
            <a:pPr marL="0" indent="0" algn="ctr">
              <a:buNone/>
            </a:pPr>
            <a:r>
              <a:rPr lang="en-GB" sz="2400" kern="1200">
                <a:solidFill>
                  <a:srgbClr val="0070C0"/>
                </a:solidFill>
                <a:latin typeface="Aptos"/>
                <a:ea typeface="+mn-ea"/>
                <a:cs typeface="+mn-cs"/>
              </a:rPr>
              <a:t>More farmers and rural land managers to adopt wildlife-friendly land management practices and take action to improve soil health</a:t>
            </a:r>
            <a:r>
              <a:rPr lang="en-GB" sz="1200" kern="1200">
                <a:solidFill>
                  <a:schemeClr val="dk1"/>
                </a:solidFill>
                <a:latin typeface="Aptos"/>
                <a:ea typeface="+mn-ea"/>
                <a:cs typeface="+mn-cs"/>
              </a:rPr>
              <a:t> </a:t>
            </a:r>
            <a:endParaRPr lang="en-GB">
              <a:solidFill>
                <a:schemeClr val="dk1"/>
              </a:solidFill>
            </a:endParaRPr>
          </a:p>
          <a:p>
            <a:pPr marL="0" indent="0" algn="ctr">
              <a:buNone/>
            </a:pPr>
            <a:endParaRPr lang="en-GB" sz="1200">
              <a:solidFill>
                <a:schemeClr val="dk1"/>
              </a:solidFill>
              <a:latin typeface="Aptos"/>
              <a:ea typeface="Calibri" panose="020F0502020204030204"/>
              <a:cs typeface="Calibri" panose="020F0502020204030204"/>
            </a:endParaRPr>
          </a:p>
          <a:p>
            <a:pPr marL="0" indent="0" algn="ctr">
              <a:buNone/>
            </a:pPr>
            <a:r>
              <a:rPr lang="en-GB" sz="2000" b="1">
                <a:solidFill>
                  <a:srgbClr val="0070C0"/>
                </a:solidFill>
                <a:latin typeface="Aptos"/>
                <a:ea typeface="Calibri" panose="020F0502020204030204"/>
                <a:cs typeface="Calibri" panose="020F0502020204030204"/>
              </a:rPr>
              <a:t>PRIORITY</a:t>
            </a:r>
            <a:endParaRPr lang="en-GB" sz="2000">
              <a:solidFill>
                <a:srgbClr val="0070C0"/>
              </a:solidFill>
              <a:latin typeface="Aptos"/>
              <a:ea typeface="Calibri" panose="020F0502020204030204"/>
              <a:cs typeface="Calibri" panose="020F0502020204030204"/>
            </a:endParaRPr>
          </a:p>
          <a:p>
            <a:pPr marL="0" indent="0" algn="ctr">
              <a:buNone/>
            </a:pPr>
            <a:r>
              <a:rPr lang="en-GB" sz="2000">
                <a:solidFill>
                  <a:srgbClr val="0070C0"/>
                </a:solidFill>
                <a:latin typeface="Calibri"/>
                <a:ea typeface="Calibri" panose="020F0502020204030204"/>
                <a:cs typeface="Calibri" panose="020F0502020204030204"/>
              </a:rPr>
              <a:t>Farm businesses and rural landholdings enhance and create connected and diverse wildlife rich  habitats across the landscape as an integral part of their businesses</a:t>
            </a:r>
            <a:r>
              <a:rPr lang="en-GB" sz="2400">
                <a:solidFill>
                  <a:srgbClr val="0070C0"/>
                </a:solidFill>
                <a:latin typeface="Calibri"/>
                <a:ea typeface="Calibri" panose="020F0502020204030204"/>
                <a:cs typeface="Calibri" panose="020F0502020204030204"/>
              </a:rPr>
              <a:t>. </a:t>
            </a:r>
            <a:endParaRPr lang="en-GB" sz="2400">
              <a:solidFill>
                <a:srgbClr val="0070C0"/>
              </a:solidFill>
              <a:ea typeface="Calibri" panose="020F0502020204030204"/>
              <a:cs typeface="Calibri" panose="020F0502020204030204"/>
            </a:endParaRPr>
          </a:p>
        </p:txBody>
      </p:sp>
    </p:spTree>
    <p:extLst>
      <p:ext uri="{BB962C8B-B14F-4D97-AF65-F5344CB8AC3E}">
        <p14:creationId xmlns:p14="http://schemas.microsoft.com/office/powerpoint/2010/main" val="158569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E22BA-EC06-E238-90A8-7F42EA3B7A02}"/>
              </a:ext>
            </a:extLst>
          </p:cNvPr>
          <p:cNvSpPr>
            <a:spLocks noGrp="1"/>
          </p:cNvSpPr>
          <p:nvPr>
            <p:ph type="title"/>
          </p:nvPr>
        </p:nvSpPr>
        <p:spPr/>
        <p:txBody>
          <a:bodyPr/>
          <a:lstStyle/>
          <a:p>
            <a:r>
              <a:rPr lang="en-US" b="1">
                <a:solidFill>
                  <a:srgbClr val="0070C0"/>
                </a:solidFill>
                <a:ea typeface="Calibri Light"/>
                <a:cs typeface="Calibri Light"/>
              </a:rPr>
              <a:t>Our Core LNRS Team</a:t>
            </a:r>
            <a:endParaRPr lang="en-US" b="1">
              <a:solidFill>
                <a:srgbClr val="0070C0"/>
              </a:solidFill>
            </a:endParaRPr>
          </a:p>
        </p:txBody>
      </p:sp>
      <p:sp>
        <p:nvSpPr>
          <p:cNvPr id="3" name="Content Placeholder 2">
            <a:extLst>
              <a:ext uri="{FF2B5EF4-FFF2-40B4-BE49-F238E27FC236}">
                <a16:creationId xmlns:a16="http://schemas.microsoft.com/office/drawing/2014/main" id="{1652D7EB-DF19-255F-5431-30F50F4CBE7A}"/>
              </a:ext>
            </a:extLst>
          </p:cNvPr>
          <p:cNvSpPr>
            <a:spLocks noGrp="1"/>
          </p:cNvSpPr>
          <p:nvPr>
            <p:ph idx="1"/>
          </p:nvPr>
        </p:nvSpPr>
        <p:spPr>
          <a:xfrm>
            <a:off x="628650" y="1580696"/>
            <a:ext cx="7886700" cy="4351338"/>
          </a:xfrm>
        </p:spPr>
        <p:txBody>
          <a:bodyPr vert="horz" lIns="91440" tIns="45720" rIns="91440" bIns="45720" rtlCol="0" anchor="t">
            <a:normAutofit fontScale="85000" lnSpcReduction="20000"/>
          </a:bodyPr>
          <a:lstStyle/>
          <a:p>
            <a:pPr marL="0" indent="0">
              <a:buNone/>
            </a:pPr>
            <a:r>
              <a:rPr lang="en-US" b="1">
                <a:ea typeface="Calibri"/>
                <a:cs typeface="Calibri"/>
              </a:rPr>
              <a:t>Malori Richards </a:t>
            </a:r>
            <a:r>
              <a:rPr lang="en-US">
                <a:ea typeface="Calibri"/>
                <a:cs typeface="Calibri"/>
              </a:rPr>
              <a:t>-  LNRS Project Manager</a:t>
            </a:r>
          </a:p>
          <a:p>
            <a:pPr marL="0" indent="0">
              <a:buNone/>
            </a:pPr>
            <a:r>
              <a:rPr lang="en-US" b="1">
                <a:ea typeface="Calibri"/>
                <a:cs typeface="Calibri"/>
              </a:rPr>
              <a:t>Nicola Thomas </a:t>
            </a:r>
            <a:r>
              <a:rPr lang="en-US">
                <a:ea typeface="Calibri"/>
                <a:cs typeface="Calibri"/>
              </a:rPr>
              <a:t>-  Buckinghamshire and MK Natural 		        Environment Partnership (NEP is leading </a:t>
            </a:r>
            <a:br>
              <a:rPr lang="en-US">
                <a:ea typeface="Calibri"/>
                <a:cs typeface="Calibri"/>
              </a:rPr>
            </a:br>
            <a:r>
              <a:rPr lang="en-US">
                <a:ea typeface="Calibri"/>
                <a:cs typeface="Calibri"/>
              </a:rPr>
              <a:t>the work)</a:t>
            </a:r>
          </a:p>
          <a:p>
            <a:pPr marL="0" indent="0">
              <a:buNone/>
            </a:pPr>
            <a:r>
              <a:rPr lang="en-US" b="1">
                <a:ea typeface="Calibri"/>
                <a:cs typeface="Calibri"/>
              </a:rPr>
              <a:t>David Sutherland </a:t>
            </a:r>
            <a:r>
              <a:rPr lang="en-US">
                <a:ea typeface="Calibri"/>
                <a:cs typeface="Calibri"/>
              </a:rPr>
              <a:t>– Buckinghamshire Council</a:t>
            </a:r>
          </a:p>
          <a:p>
            <a:pPr marL="0" indent="0">
              <a:buNone/>
            </a:pPr>
            <a:r>
              <a:rPr lang="en-US" b="1">
                <a:ea typeface="Calibri"/>
                <a:cs typeface="Calibri"/>
              </a:rPr>
              <a:t>Phil Snell - </a:t>
            </a:r>
            <a:r>
              <a:rPr lang="en-US">
                <a:ea typeface="Calibri"/>
                <a:cs typeface="Calibri"/>
              </a:rPr>
              <a:t>Milton Keynes City Council</a:t>
            </a:r>
            <a:endParaRPr lang="en-US"/>
          </a:p>
          <a:p>
            <a:pPr marL="0" indent="0">
              <a:buNone/>
            </a:pPr>
            <a:r>
              <a:rPr lang="en-US" b="1">
                <a:ea typeface="Calibri"/>
                <a:cs typeface="Calibri"/>
              </a:rPr>
              <a:t>Caroline Svendsen </a:t>
            </a:r>
            <a:r>
              <a:rPr lang="en-US">
                <a:ea typeface="Calibri"/>
                <a:cs typeface="Calibri"/>
              </a:rPr>
              <a:t>-  Natural England</a:t>
            </a:r>
          </a:p>
          <a:p>
            <a:pPr marL="0" indent="0">
              <a:buNone/>
            </a:pPr>
            <a:endParaRPr lang="en-US">
              <a:ea typeface="Calibri"/>
              <a:cs typeface="Calibri"/>
            </a:endParaRPr>
          </a:p>
          <a:p>
            <a:pPr marL="0" indent="0">
              <a:buNone/>
            </a:pPr>
            <a:r>
              <a:rPr lang="en-US" b="1">
                <a:ea typeface="Calibri"/>
                <a:cs typeface="Calibri"/>
              </a:rPr>
              <a:t>LNRS Steering group </a:t>
            </a:r>
            <a:r>
              <a:rPr lang="en-US">
                <a:ea typeface="Calibri"/>
                <a:cs typeface="Calibri"/>
              </a:rPr>
              <a:t>with reps from key environment </a:t>
            </a:r>
            <a:r>
              <a:rPr lang="en-GB">
                <a:ea typeface="Calibri"/>
                <a:cs typeface="Calibri"/>
              </a:rPr>
              <a:t>organisations</a:t>
            </a:r>
            <a:r>
              <a:rPr lang="en-US">
                <a:ea typeface="Calibri"/>
                <a:cs typeface="Calibri"/>
              </a:rPr>
              <a:t> i.e. Env Agency, Forestry Commission, </a:t>
            </a:r>
            <a:br>
              <a:rPr lang="en-US">
                <a:ea typeface="Calibri"/>
                <a:cs typeface="Calibri"/>
              </a:rPr>
            </a:br>
            <a:r>
              <a:rPr lang="en-US">
                <a:ea typeface="Calibri"/>
                <a:cs typeface="Calibri"/>
              </a:rPr>
              <a:t>Chilterns National Landscape, BBOWT </a:t>
            </a:r>
            <a:r>
              <a:rPr lang="en-US" err="1">
                <a:ea typeface="Calibri"/>
                <a:cs typeface="Calibri"/>
              </a:rPr>
              <a:t>etc</a:t>
            </a:r>
            <a:br>
              <a:rPr lang="en-US">
                <a:ea typeface="Calibri"/>
                <a:cs typeface="Calibri"/>
              </a:rPr>
            </a:br>
            <a:r>
              <a:rPr lang="en-US">
                <a:ea typeface="Calibri"/>
                <a:cs typeface="Calibri"/>
              </a:rPr>
              <a:t>Guide and sense check technical input  </a:t>
            </a:r>
          </a:p>
        </p:txBody>
      </p:sp>
      <p:pic>
        <p:nvPicPr>
          <p:cNvPr id="5" name="Picture 4" descr="A logo for a company&#10;&#10;Description automatically generated">
            <a:extLst>
              <a:ext uri="{FF2B5EF4-FFF2-40B4-BE49-F238E27FC236}">
                <a16:creationId xmlns:a16="http://schemas.microsoft.com/office/drawing/2014/main" id="{89AF2773-D0A3-2D44-97F0-0A2B72AE54AE}"/>
              </a:ext>
            </a:extLst>
          </p:cNvPr>
          <p:cNvPicPr>
            <a:picLocks noChangeAspect="1"/>
          </p:cNvPicPr>
          <p:nvPr/>
        </p:nvPicPr>
        <p:blipFill>
          <a:blip r:embed="rId3"/>
          <a:stretch>
            <a:fillRect/>
          </a:stretch>
        </p:blipFill>
        <p:spPr>
          <a:xfrm>
            <a:off x="8090739" y="1471127"/>
            <a:ext cx="952500" cy="1066800"/>
          </a:xfrm>
          <a:prstGeom prst="rect">
            <a:avLst/>
          </a:prstGeom>
        </p:spPr>
      </p:pic>
      <p:pic>
        <p:nvPicPr>
          <p:cNvPr id="6" name="Picture 5" descr="A blue sign with white text&#10;&#10;Description automatically generated">
            <a:extLst>
              <a:ext uri="{FF2B5EF4-FFF2-40B4-BE49-F238E27FC236}">
                <a16:creationId xmlns:a16="http://schemas.microsoft.com/office/drawing/2014/main" id="{A5F32E9E-7FE4-ABF4-284C-F0A821D90445}"/>
              </a:ext>
            </a:extLst>
          </p:cNvPr>
          <p:cNvPicPr>
            <a:picLocks noChangeAspect="1"/>
          </p:cNvPicPr>
          <p:nvPr/>
        </p:nvPicPr>
        <p:blipFill>
          <a:blip r:embed="rId4"/>
          <a:stretch>
            <a:fillRect/>
          </a:stretch>
        </p:blipFill>
        <p:spPr>
          <a:xfrm>
            <a:off x="7072297" y="3439554"/>
            <a:ext cx="1976192" cy="635917"/>
          </a:xfrm>
          <a:prstGeom prst="rect">
            <a:avLst/>
          </a:prstGeom>
        </p:spPr>
      </p:pic>
      <p:pic>
        <p:nvPicPr>
          <p:cNvPr id="20" name="Picture 19" descr="A green and white logo&#10;&#10;Description automatically generated">
            <a:extLst>
              <a:ext uri="{FF2B5EF4-FFF2-40B4-BE49-F238E27FC236}">
                <a16:creationId xmlns:a16="http://schemas.microsoft.com/office/drawing/2014/main" id="{2821B1B8-650A-3ACD-9883-C6AE9FF60A51}"/>
              </a:ext>
            </a:extLst>
          </p:cNvPr>
          <p:cNvPicPr>
            <a:picLocks noChangeAspect="1"/>
          </p:cNvPicPr>
          <p:nvPr/>
        </p:nvPicPr>
        <p:blipFill>
          <a:blip r:embed="rId5"/>
          <a:stretch>
            <a:fillRect/>
          </a:stretch>
        </p:blipFill>
        <p:spPr>
          <a:xfrm>
            <a:off x="8080342" y="4203569"/>
            <a:ext cx="972533" cy="960749"/>
          </a:xfrm>
          <a:prstGeom prst="rect">
            <a:avLst/>
          </a:prstGeom>
        </p:spPr>
      </p:pic>
      <p:pic>
        <p:nvPicPr>
          <p:cNvPr id="21" name="Picture 20" descr="A blue sign with white text&#10;&#10;Description automatically generated">
            <a:extLst>
              <a:ext uri="{FF2B5EF4-FFF2-40B4-BE49-F238E27FC236}">
                <a16:creationId xmlns:a16="http://schemas.microsoft.com/office/drawing/2014/main" id="{145A533A-B0CC-DB49-EAC4-BC512D3E4D48}"/>
              </a:ext>
            </a:extLst>
          </p:cNvPr>
          <p:cNvPicPr>
            <a:picLocks noChangeAspect="1"/>
          </p:cNvPicPr>
          <p:nvPr/>
        </p:nvPicPr>
        <p:blipFill>
          <a:blip r:embed="rId6"/>
          <a:stretch>
            <a:fillRect/>
          </a:stretch>
        </p:blipFill>
        <p:spPr>
          <a:xfrm>
            <a:off x="7057534" y="2673923"/>
            <a:ext cx="1981200" cy="638175"/>
          </a:xfrm>
          <a:prstGeom prst="rect">
            <a:avLst/>
          </a:prstGeom>
        </p:spPr>
      </p:pic>
    </p:spTree>
    <p:extLst>
      <p:ext uri="{BB962C8B-B14F-4D97-AF65-F5344CB8AC3E}">
        <p14:creationId xmlns:p14="http://schemas.microsoft.com/office/powerpoint/2010/main" val="1665343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AF5745D-EFD0-E5E1-DB04-D02A06C498E4}"/>
              </a:ext>
            </a:extLst>
          </p:cNvPr>
          <p:cNvGraphicFramePr>
            <a:graphicFrameLocks noGrp="1"/>
          </p:cNvGraphicFramePr>
          <p:nvPr>
            <p:extLst>
              <p:ext uri="{D42A27DB-BD31-4B8C-83A1-F6EECF244321}">
                <p14:modId xmlns:p14="http://schemas.microsoft.com/office/powerpoint/2010/main" val="1199190779"/>
              </p:ext>
            </p:extLst>
          </p:nvPr>
        </p:nvGraphicFramePr>
        <p:xfrm>
          <a:off x="-13360" y="775363"/>
          <a:ext cx="8878987" cy="5029328"/>
        </p:xfrm>
        <a:graphic>
          <a:graphicData uri="http://schemas.openxmlformats.org/drawingml/2006/table">
            <a:tbl>
              <a:tblPr firstRow="1" firstCol="1" bandRow="1">
                <a:tableStyleId>{ED083AE6-46FA-4A59-8FB0-9F97EB10719F}</a:tableStyleId>
              </a:tblPr>
              <a:tblGrid>
                <a:gridCol w="1364810">
                  <a:extLst>
                    <a:ext uri="{9D8B030D-6E8A-4147-A177-3AD203B41FA5}">
                      <a16:colId xmlns:a16="http://schemas.microsoft.com/office/drawing/2014/main" val="807073717"/>
                    </a:ext>
                  </a:extLst>
                </a:gridCol>
                <a:gridCol w="7514177">
                  <a:extLst>
                    <a:ext uri="{9D8B030D-6E8A-4147-A177-3AD203B41FA5}">
                      <a16:colId xmlns:a16="http://schemas.microsoft.com/office/drawing/2014/main" val="778441584"/>
                    </a:ext>
                  </a:extLst>
                </a:gridCol>
              </a:tblGrid>
              <a:tr h="565453">
                <a:tc rowSpan="12">
                  <a:txBody>
                    <a:bodyPr/>
                    <a:lstStyle/>
                    <a:p>
                      <a:pPr algn="ctr">
                        <a:lnSpc>
                          <a:spcPct val="107000"/>
                        </a:lnSpc>
                        <a:spcAft>
                          <a:spcPts val="800"/>
                        </a:spcAft>
                      </a:pPr>
                      <a:endParaRPr lang="en-GB" sz="900" strike="noStrike"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nchor="ctr">
                    <a:lnR w="12700">
                      <a:solidFill>
                        <a:schemeClr val="tx1"/>
                      </a:solidFill>
                    </a:lnR>
                  </a:tcPr>
                </a:tc>
                <a:tc>
                  <a:txBody>
                    <a:bodyPr/>
                    <a:lstStyle/>
                    <a:p>
                      <a:pPr>
                        <a:lnSpc>
                          <a:spcPct val="107000"/>
                        </a:lnSpc>
                        <a:spcAft>
                          <a:spcPts val="800"/>
                        </a:spcAft>
                      </a:pPr>
                      <a:r>
                        <a:rPr lang="en-GB" sz="900" b="1" kern="0">
                          <a:effectLst/>
                        </a:rPr>
                        <a:t>MEASURE 1: Start with simple, effective measures like installing barn owl boxes to demonstrate the benefits of wildlife-friendly practices. This initial engagement can build trust and interest, leading to the adoption of more comprehensive nature-supporting measures over time. </a:t>
                      </a:r>
                      <a:endParaRPr lang="en-GB" sz="900" b="1" kern="100">
                        <a:effectLst/>
                        <a:latin typeface="Calibri" panose="020F0502020204030204" pitchFamily="34" charset="0"/>
                        <a:ea typeface="Calibri" panose="020F0502020204030204" pitchFamily="34" charset="0"/>
                        <a:cs typeface="Times New Roman" panose="02020603050405020304" pitchFamily="18" charset="0"/>
                      </a:endParaRPr>
                    </a:p>
                  </a:txBody>
                  <a:tcPr marL="5915" marR="5915" marT="0" marB="0" anchor="b">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709890427"/>
                  </a:ext>
                </a:extLst>
              </a:tr>
              <a:tr h="364319">
                <a:tc vMerge="1">
                  <a:txBody>
                    <a:bodyPr/>
                    <a:lstStyle/>
                    <a:p>
                      <a:endParaRPr lang="en-GB"/>
                    </a:p>
                  </a:txBody>
                  <a:tcPr/>
                </a:tc>
                <a:tc>
                  <a:txBody>
                    <a:bodyPr/>
                    <a:lstStyle/>
                    <a:p>
                      <a:pPr>
                        <a:lnSpc>
                          <a:spcPct val="107000"/>
                        </a:lnSpc>
                        <a:spcAft>
                          <a:spcPts val="800"/>
                        </a:spcAft>
                      </a:pPr>
                      <a:r>
                        <a:rPr lang="en-GB" sz="900" b="1" kern="0">
                          <a:effectLst/>
                        </a:rPr>
                        <a:t>MEASURE 2: Provide financial and technical incentives for adopting practices such as cover cropping, direct drilling, and riparian buffers. These practices improve soil health, reduce runoff, and enhance biodiversity, making farming more sustainable and beneficial for wildlife.</a:t>
                      </a:r>
                      <a:endParaRPr lang="en-GB" sz="900" b="1" kern="100">
                        <a:effectLst/>
                        <a:latin typeface="Calibri" panose="020F0502020204030204" pitchFamily="34" charset="0"/>
                        <a:ea typeface="Calibri" panose="020F0502020204030204" pitchFamily="34" charset="0"/>
                        <a:cs typeface="Times New Roman" panose="02020603050405020304" pitchFamily="18" charset="0"/>
                      </a:endParaRPr>
                    </a:p>
                  </a:txBody>
                  <a:tcPr marL="5915" marR="5915" marT="0" marB="0" anchor="b">
                    <a:lnL w="12700">
                      <a:solidFill>
                        <a:schemeClr val="tx1"/>
                      </a:solidFill>
                    </a:lnL>
                    <a:lnR w="12700">
                      <a:solidFill>
                        <a:schemeClr val="tx1"/>
                      </a:solidFill>
                    </a:lnR>
                    <a:lnT w="12700">
                      <a:solidFill>
                        <a:schemeClr val="tx1"/>
                      </a:solidFill>
                    </a:lnT>
                    <a:lnB w="12700">
                      <a:solidFill>
                        <a:schemeClr val="tx1"/>
                      </a:solidFill>
                    </a:lnB>
                    <a:solidFill>
                      <a:srgbClr val="4E95D9">
                        <a:alpha val="50196"/>
                      </a:srgbClr>
                    </a:solidFill>
                  </a:tcPr>
                </a:tc>
                <a:extLst>
                  <a:ext uri="{0D108BD9-81ED-4DB2-BD59-A6C34878D82A}">
                    <a16:rowId xmlns:a16="http://schemas.microsoft.com/office/drawing/2014/main" val="4033249648"/>
                  </a:ext>
                </a:extLst>
              </a:tr>
              <a:tr h="504808">
                <a:tc vMerge="1">
                  <a:txBody>
                    <a:bodyPr/>
                    <a:lstStyle/>
                    <a:p>
                      <a:endParaRPr lang="en-GB"/>
                    </a:p>
                  </a:txBody>
                  <a:tcPr/>
                </a:tc>
                <a:tc>
                  <a:txBody>
                    <a:bodyPr/>
                    <a:lstStyle/>
                    <a:p>
                      <a:pPr>
                        <a:lnSpc>
                          <a:spcPct val="107000"/>
                        </a:lnSpc>
                        <a:spcAft>
                          <a:spcPts val="800"/>
                        </a:spcAft>
                      </a:pPr>
                      <a:r>
                        <a:rPr lang="en-GB" sz="900" b="1" kern="0">
                          <a:effectLst/>
                        </a:rPr>
                        <a:t>MEASURE 3: Encourage the formation of farm clusters where neighbouring landowners can collaborate on wildlife-friendly initiatives and share resources. This collective approach can amplify the impact of conservation efforts, improve habitat connectivity, and support species that require larger, connected landscapes.</a:t>
                      </a:r>
                      <a:endParaRPr lang="en-GB" sz="900" b="1" kern="100">
                        <a:effectLst/>
                        <a:latin typeface="Calibri" panose="020F0502020204030204" pitchFamily="34" charset="0"/>
                        <a:ea typeface="Calibri" panose="020F0502020204030204" pitchFamily="34" charset="0"/>
                        <a:cs typeface="Times New Roman" panose="02020603050405020304" pitchFamily="18" charset="0"/>
                      </a:endParaRPr>
                    </a:p>
                  </a:txBody>
                  <a:tcPr marL="5915" marR="5915" marT="0" marB="0" anchor="b">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997606176"/>
                  </a:ext>
                </a:extLst>
              </a:tr>
              <a:tr h="504808">
                <a:tc vMerge="1">
                  <a:txBody>
                    <a:bodyPr/>
                    <a:lstStyle/>
                    <a:p>
                      <a:endParaRPr lang="en-GB"/>
                    </a:p>
                  </a:txBody>
                  <a:tcPr/>
                </a:tc>
                <a:tc>
                  <a:txBody>
                    <a:bodyPr/>
                    <a:lstStyle/>
                    <a:p>
                      <a:pPr>
                        <a:lnSpc>
                          <a:spcPct val="107000"/>
                        </a:lnSpc>
                        <a:spcAft>
                          <a:spcPts val="800"/>
                        </a:spcAft>
                      </a:pPr>
                      <a:r>
                        <a:rPr lang="en-GB" sz="900" b="1" kern="0">
                          <a:effectLst/>
                        </a:rPr>
                        <a:t>MEASURE 4: Adopt best practices for soil and water management, such as building up organic soil content, reducing chemical use, and creating wildlife corridors. These methods support ground-nesting birds, improve soil structure, and reduce pollution risks, aligning agricultural production with ecological health.</a:t>
                      </a:r>
                      <a:endParaRPr lang="en-GB" sz="900" b="1" kern="100">
                        <a:effectLst/>
                        <a:latin typeface="Calibri" panose="020F0502020204030204" pitchFamily="34" charset="0"/>
                        <a:ea typeface="Calibri" panose="020F0502020204030204" pitchFamily="34" charset="0"/>
                        <a:cs typeface="Times New Roman" panose="02020603050405020304" pitchFamily="18" charset="0"/>
                      </a:endParaRPr>
                    </a:p>
                  </a:txBody>
                  <a:tcPr marL="5915" marR="5915" marT="0" marB="0" anchor="b">
                    <a:lnL w="12700">
                      <a:solidFill>
                        <a:schemeClr val="tx1"/>
                      </a:solidFill>
                    </a:lnL>
                    <a:lnR w="12700">
                      <a:solidFill>
                        <a:schemeClr val="tx1"/>
                      </a:solidFill>
                    </a:lnR>
                    <a:lnT w="12700">
                      <a:solidFill>
                        <a:schemeClr val="tx1"/>
                      </a:solidFill>
                    </a:lnT>
                    <a:lnB w="12700">
                      <a:solidFill>
                        <a:schemeClr val="tx1"/>
                      </a:solidFill>
                    </a:lnB>
                    <a:solidFill>
                      <a:srgbClr val="4E95D9">
                        <a:alpha val="50196"/>
                      </a:srgbClr>
                    </a:solidFill>
                  </a:tcPr>
                </a:tc>
                <a:extLst>
                  <a:ext uri="{0D108BD9-81ED-4DB2-BD59-A6C34878D82A}">
                    <a16:rowId xmlns:a16="http://schemas.microsoft.com/office/drawing/2014/main" val="796597972"/>
                  </a:ext>
                </a:extLst>
              </a:tr>
              <a:tr h="364319">
                <a:tc vMerge="1">
                  <a:txBody>
                    <a:bodyPr/>
                    <a:lstStyle/>
                    <a:p>
                      <a:endParaRPr lang="en-GB"/>
                    </a:p>
                  </a:txBody>
                  <a:tcPr/>
                </a:tc>
                <a:tc>
                  <a:txBody>
                    <a:bodyPr/>
                    <a:lstStyle/>
                    <a:p>
                      <a:pPr>
                        <a:lnSpc>
                          <a:spcPct val="107000"/>
                        </a:lnSpc>
                        <a:spcAft>
                          <a:spcPts val="800"/>
                        </a:spcAft>
                      </a:pPr>
                      <a:r>
                        <a:rPr lang="en-GB" sz="900" b="1" kern="0">
                          <a:effectLst/>
                        </a:rPr>
                        <a:t>MEASURE 5: Offer training programs for farmers on current sustainable farming techniques and best practices for wildlife management. This education can help farmers integrate new methods into their operations, increasing the overall effectiveness of wildlife-friendly practices.</a:t>
                      </a:r>
                      <a:endParaRPr lang="en-GB" sz="900" b="1" kern="100">
                        <a:effectLst/>
                        <a:latin typeface="Calibri" panose="020F0502020204030204" pitchFamily="34" charset="0"/>
                        <a:ea typeface="Calibri" panose="020F0502020204030204" pitchFamily="34" charset="0"/>
                        <a:cs typeface="Times New Roman" panose="02020603050405020304" pitchFamily="18" charset="0"/>
                      </a:endParaRPr>
                    </a:p>
                  </a:txBody>
                  <a:tcPr marL="5915" marR="5915" marT="0" marB="0" anchor="b">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742773629"/>
                  </a:ext>
                </a:extLst>
              </a:tr>
              <a:tr h="504808">
                <a:tc vMerge="1">
                  <a:txBody>
                    <a:bodyPr/>
                    <a:lstStyle/>
                    <a:p>
                      <a:endParaRPr lang="en-GB"/>
                    </a:p>
                  </a:txBody>
                  <a:tcPr/>
                </a:tc>
                <a:tc>
                  <a:txBody>
                    <a:bodyPr/>
                    <a:lstStyle/>
                    <a:p>
                      <a:pPr>
                        <a:lnSpc>
                          <a:spcPct val="107000"/>
                        </a:lnSpc>
                        <a:spcAft>
                          <a:spcPts val="800"/>
                        </a:spcAft>
                      </a:pPr>
                      <a:r>
                        <a:rPr lang="en-GB" sz="900" b="1" kern="0">
                          <a:effectLst/>
                        </a:rPr>
                        <a:t>MEASURE 6: Encourage farmers to create comprehensive management plans that integrate production goals with conservation objectives. Whole farm plans can help farmers systematically address environmental impacts and implement practices that benefit both their operations and local wildlife.</a:t>
                      </a:r>
                      <a:endParaRPr lang="en-GB" sz="900" b="1" kern="100">
                        <a:effectLst/>
                        <a:latin typeface="Calibri" panose="020F0502020204030204" pitchFamily="34" charset="0"/>
                        <a:ea typeface="Calibri" panose="020F0502020204030204" pitchFamily="34" charset="0"/>
                        <a:cs typeface="Times New Roman" panose="02020603050405020304" pitchFamily="18" charset="0"/>
                      </a:endParaRPr>
                    </a:p>
                  </a:txBody>
                  <a:tcPr marL="5915" marR="5915" marT="0" marB="0" anchor="b">
                    <a:lnL w="12700">
                      <a:solidFill>
                        <a:schemeClr val="tx1"/>
                      </a:solidFill>
                    </a:lnL>
                    <a:lnR w="12700">
                      <a:solidFill>
                        <a:schemeClr val="tx1"/>
                      </a:solidFill>
                    </a:lnR>
                    <a:lnT w="12700">
                      <a:solidFill>
                        <a:schemeClr val="tx1"/>
                      </a:solidFill>
                    </a:lnT>
                    <a:lnB w="12700">
                      <a:solidFill>
                        <a:schemeClr val="tx1"/>
                      </a:solidFill>
                    </a:lnB>
                    <a:solidFill>
                      <a:srgbClr val="4E95D9">
                        <a:alpha val="50196"/>
                      </a:srgbClr>
                    </a:solidFill>
                  </a:tcPr>
                </a:tc>
                <a:extLst>
                  <a:ext uri="{0D108BD9-81ED-4DB2-BD59-A6C34878D82A}">
                    <a16:rowId xmlns:a16="http://schemas.microsoft.com/office/drawing/2014/main" val="4113218894"/>
                  </a:ext>
                </a:extLst>
              </a:tr>
              <a:tr h="343201">
                <a:tc vMerge="1">
                  <a:txBody>
                    <a:bodyPr/>
                    <a:lstStyle/>
                    <a:p>
                      <a:endParaRPr lang="en-GB"/>
                    </a:p>
                  </a:txBody>
                  <a:tcPr/>
                </a:tc>
                <a:tc>
                  <a:txBody>
                    <a:bodyPr/>
                    <a:lstStyle/>
                    <a:p>
                      <a:pPr>
                        <a:lnSpc>
                          <a:spcPct val="107000"/>
                        </a:lnSpc>
                        <a:spcAft>
                          <a:spcPts val="800"/>
                        </a:spcAft>
                      </a:pPr>
                      <a:r>
                        <a:rPr lang="en-GB" sz="900" b="1" kern="0">
                          <a:effectLst/>
                        </a:rPr>
                        <a:t>MEASURE 7: Integrate agroforestry practices to diversify farm landscapes and improve habitat connectivity. Planting trees and shrubs within agricultural systems can provide shelter and food for wildlife, enhance soil health, and increase carbon sequestration.</a:t>
                      </a:r>
                      <a:endParaRPr lang="en-GB" sz="900" b="1" kern="100">
                        <a:effectLst/>
                        <a:latin typeface="Calibri" panose="020F0502020204030204" pitchFamily="34" charset="0"/>
                        <a:ea typeface="Calibri" panose="020F0502020204030204" pitchFamily="34" charset="0"/>
                        <a:cs typeface="Times New Roman" panose="02020603050405020304" pitchFamily="18" charset="0"/>
                      </a:endParaRPr>
                    </a:p>
                  </a:txBody>
                  <a:tcPr marL="5915" marR="5915" marT="0" marB="0" anchor="b">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134252707"/>
                  </a:ext>
                </a:extLst>
              </a:tr>
              <a:tr h="343201">
                <a:tc vMerge="1">
                  <a:txBody>
                    <a:bodyPr/>
                    <a:lstStyle/>
                    <a:p>
                      <a:endParaRPr lang="en-GB"/>
                    </a:p>
                  </a:txBody>
                  <a:tcPr/>
                </a:tc>
                <a:tc>
                  <a:txBody>
                    <a:bodyPr/>
                    <a:lstStyle/>
                    <a:p>
                      <a:pPr>
                        <a:lnSpc>
                          <a:spcPct val="107000"/>
                        </a:lnSpc>
                        <a:spcAft>
                          <a:spcPts val="800"/>
                        </a:spcAft>
                      </a:pPr>
                      <a:r>
                        <a:rPr lang="en-GB" sz="900" b="1" kern="0">
                          <a:effectLst/>
                        </a:rPr>
                        <a:t>MEASURE 8: Implement conservation grazing to manage grasslands in a way that promotes biodiversity. Grazing can help maintain plant diversity, create varied habitat structures, and support species that thrive in open, grazed landscapes.</a:t>
                      </a:r>
                      <a:endParaRPr lang="en-GB" sz="900" b="1" kern="100">
                        <a:effectLst/>
                        <a:latin typeface="Calibri" panose="020F0502020204030204" pitchFamily="34" charset="0"/>
                        <a:ea typeface="Calibri" panose="020F0502020204030204" pitchFamily="34" charset="0"/>
                        <a:cs typeface="Times New Roman" panose="02020603050405020304" pitchFamily="18" charset="0"/>
                      </a:endParaRPr>
                    </a:p>
                  </a:txBody>
                  <a:tcPr marL="5915" marR="5915" marT="0" marB="0" anchor="b">
                    <a:lnL w="12700">
                      <a:solidFill>
                        <a:schemeClr val="tx1"/>
                      </a:solidFill>
                    </a:lnL>
                    <a:lnR w="12700">
                      <a:solidFill>
                        <a:schemeClr val="tx1"/>
                      </a:solidFill>
                    </a:lnR>
                    <a:lnT w="12700">
                      <a:solidFill>
                        <a:schemeClr val="tx1"/>
                      </a:solidFill>
                    </a:lnT>
                    <a:lnB w="12700">
                      <a:solidFill>
                        <a:schemeClr val="tx1"/>
                      </a:solidFill>
                    </a:lnB>
                    <a:solidFill>
                      <a:srgbClr val="4E95D9">
                        <a:alpha val="50196"/>
                      </a:srgbClr>
                    </a:solidFill>
                  </a:tcPr>
                </a:tc>
                <a:extLst>
                  <a:ext uri="{0D108BD9-81ED-4DB2-BD59-A6C34878D82A}">
                    <a16:rowId xmlns:a16="http://schemas.microsoft.com/office/drawing/2014/main" val="147344551"/>
                  </a:ext>
                </a:extLst>
              </a:tr>
              <a:tr h="343201">
                <a:tc vMerge="1">
                  <a:txBody>
                    <a:bodyPr/>
                    <a:lstStyle/>
                    <a:p>
                      <a:endParaRPr lang="en-GB"/>
                    </a:p>
                  </a:txBody>
                  <a:tcPr/>
                </a:tc>
                <a:tc>
                  <a:txBody>
                    <a:bodyPr/>
                    <a:lstStyle/>
                    <a:p>
                      <a:pPr>
                        <a:lnSpc>
                          <a:spcPct val="107000"/>
                        </a:lnSpc>
                        <a:spcAft>
                          <a:spcPts val="800"/>
                        </a:spcAft>
                      </a:pPr>
                      <a:r>
                        <a:rPr lang="en-GB" sz="900" b="1" kern="0">
                          <a:effectLst/>
                        </a:rPr>
                        <a:t>MEASURE 9: Promote participation in </a:t>
                      </a:r>
                      <a:r>
                        <a:rPr lang="en-GB" sz="900" b="1" kern="0" err="1">
                          <a:effectLst/>
                        </a:rPr>
                        <a:t>agri</a:t>
                      </a:r>
                      <a:r>
                        <a:rPr lang="en-GB" sz="900" b="1" kern="0">
                          <a:effectLst/>
                        </a:rPr>
                        <a:t>-environment schemes that provide financial support for conservation practices. These schemes can incentivize farmers to adopt and maintain wildlife-friendly practices, ensuring long-term benefits for biodiversity.</a:t>
                      </a:r>
                      <a:endParaRPr lang="en-GB" sz="900" b="1" kern="100">
                        <a:effectLst/>
                        <a:latin typeface="Calibri" panose="020F0502020204030204" pitchFamily="34" charset="0"/>
                        <a:ea typeface="Calibri" panose="020F0502020204030204" pitchFamily="34" charset="0"/>
                        <a:cs typeface="Times New Roman" panose="02020603050405020304" pitchFamily="18" charset="0"/>
                      </a:endParaRPr>
                    </a:p>
                  </a:txBody>
                  <a:tcPr marL="5915" marR="5915" marT="0" marB="0" anchor="b">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775454571"/>
                  </a:ext>
                </a:extLst>
              </a:tr>
              <a:tr h="504808">
                <a:tc vMerge="1">
                  <a:txBody>
                    <a:bodyPr/>
                    <a:lstStyle/>
                    <a:p>
                      <a:endParaRPr lang="en-GB"/>
                    </a:p>
                  </a:txBody>
                  <a:tcPr/>
                </a:tc>
                <a:tc>
                  <a:txBody>
                    <a:bodyPr/>
                    <a:lstStyle/>
                    <a:p>
                      <a:pPr>
                        <a:lnSpc>
                          <a:spcPct val="107000"/>
                        </a:lnSpc>
                        <a:spcAft>
                          <a:spcPts val="800"/>
                        </a:spcAft>
                      </a:pPr>
                      <a:r>
                        <a:rPr lang="en-GB" sz="900" b="1" kern="0">
                          <a:effectLst/>
                        </a:rPr>
                        <a:t>MEASURE 10: Encourage land management practices that reduce soil erosion and improve soil health, such as maintaining ground cover, practicing no-till farming, and using organic amendments. Healthy soils support diverse plant and animal communities and enhance farm productivity.</a:t>
                      </a:r>
                      <a:endParaRPr lang="en-GB" sz="900" b="1" kern="100">
                        <a:effectLst/>
                        <a:latin typeface="Calibri" panose="020F0502020204030204" pitchFamily="34" charset="0"/>
                        <a:ea typeface="Calibri" panose="020F0502020204030204" pitchFamily="34" charset="0"/>
                        <a:cs typeface="Times New Roman" panose="02020603050405020304" pitchFamily="18" charset="0"/>
                      </a:endParaRPr>
                    </a:p>
                  </a:txBody>
                  <a:tcPr marL="5915" marR="5915" marT="0" marB="0" anchor="b">
                    <a:lnL w="12700">
                      <a:solidFill>
                        <a:schemeClr val="tx1"/>
                      </a:solidFill>
                    </a:lnL>
                    <a:lnR w="12700">
                      <a:solidFill>
                        <a:schemeClr val="tx1"/>
                      </a:solidFill>
                    </a:lnR>
                    <a:lnT w="12700">
                      <a:solidFill>
                        <a:schemeClr val="tx1"/>
                      </a:solidFill>
                    </a:lnT>
                    <a:lnB w="12700">
                      <a:solidFill>
                        <a:schemeClr val="tx1"/>
                      </a:solidFill>
                    </a:lnB>
                    <a:solidFill>
                      <a:srgbClr val="4E95D9">
                        <a:alpha val="50196"/>
                      </a:srgbClr>
                    </a:solidFill>
                  </a:tcPr>
                </a:tc>
                <a:extLst>
                  <a:ext uri="{0D108BD9-81ED-4DB2-BD59-A6C34878D82A}">
                    <a16:rowId xmlns:a16="http://schemas.microsoft.com/office/drawing/2014/main" val="3060339041"/>
                  </a:ext>
                </a:extLst>
              </a:tr>
              <a:tr h="343201">
                <a:tc vMerge="1">
                  <a:txBody>
                    <a:bodyPr/>
                    <a:lstStyle/>
                    <a:p>
                      <a:endParaRPr lang="en-GB"/>
                    </a:p>
                  </a:txBody>
                  <a:tcPr/>
                </a:tc>
                <a:tc>
                  <a:txBody>
                    <a:bodyPr/>
                    <a:lstStyle/>
                    <a:p>
                      <a:pPr>
                        <a:lnSpc>
                          <a:spcPct val="107000"/>
                        </a:lnSpc>
                        <a:spcAft>
                          <a:spcPts val="800"/>
                        </a:spcAft>
                      </a:pPr>
                      <a:r>
                        <a:rPr lang="en-GB" sz="900" b="1" kern="0">
                          <a:effectLst/>
                        </a:rPr>
                        <a:t>MEASURE 11: Implement citizen science programs to monitor wildlife populations on farms and provide feedback to landowners. Engaging the community in monitoring efforts can increase awareness and support for wildlife-friendly farming practices.</a:t>
                      </a:r>
                      <a:endParaRPr lang="en-GB" sz="900" b="1" kern="100">
                        <a:effectLst/>
                        <a:latin typeface="Calibri" panose="020F0502020204030204" pitchFamily="34" charset="0"/>
                        <a:ea typeface="Calibri" panose="020F0502020204030204" pitchFamily="34" charset="0"/>
                        <a:cs typeface="Times New Roman" panose="02020603050405020304" pitchFamily="18" charset="0"/>
                      </a:endParaRPr>
                    </a:p>
                  </a:txBody>
                  <a:tcPr marL="5915" marR="5915" marT="0" marB="0" anchor="b">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613747470"/>
                  </a:ext>
                </a:extLst>
              </a:tr>
              <a:tr h="343201">
                <a:tc vMerge="1">
                  <a:txBody>
                    <a:bodyPr/>
                    <a:lstStyle/>
                    <a:p>
                      <a:endParaRPr lang="en-GB"/>
                    </a:p>
                  </a:txBody>
                  <a:tcPr/>
                </a:tc>
                <a:tc>
                  <a:txBody>
                    <a:bodyPr/>
                    <a:lstStyle/>
                    <a:p>
                      <a:pPr>
                        <a:lnSpc>
                          <a:spcPct val="107000"/>
                        </a:lnSpc>
                        <a:spcAft>
                          <a:spcPts val="800"/>
                        </a:spcAft>
                      </a:pPr>
                      <a:r>
                        <a:rPr lang="en-GB" sz="900" b="1" kern="0">
                          <a:effectLst/>
                        </a:rPr>
                        <a:t>MEASURE 12: Work with landowners to integrate conservation goals into broader land use planning efforts. This can ensure that wildlife-friendly practices are considered in the context of regional development and landscape-scale conservation strategies.</a:t>
                      </a:r>
                      <a:endParaRPr lang="en-GB" sz="900" b="1" kern="100">
                        <a:effectLst/>
                        <a:latin typeface="Calibri" panose="020F0502020204030204" pitchFamily="34" charset="0"/>
                        <a:ea typeface="Calibri" panose="020F0502020204030204" pitchFamily="34" charset="0"/>
                        <a:cs typeface="Times New Roman" panose="02020603050405020304" pitchFamily="18" charset="0"/>
                      </a:endParaRPr>
                    </a:p>
                  </a:txBody>
                  <a:tcPr marL="5915" marR="5915" marT="0" marB="0" anchor="b">
                    <a:lnL w="12700">
                      <a:solidFill>
                        <a:schemeClr val="tx1"/>
                      </a:solidFill>
                    </a:lnL>
                    <a:lnR w="12700">
                      <a:solidFill>
                        <a:schemeClr val="tx1"/>
                      </a:solidFill>
                    </a:lnR>
                    <a:lnT w="12700">
                      <a:solidFill>
                        <a:schemeClr val="tx1"/>
                      </a:solidFill>
                    </a:lnT>
                    <a:lnB w="12700">
                      <a:solidFill>
                        <a:schemeClr val="tx1"/>
                      </a:solidFill>
                    </a:lnB>
                    <a:solidFill>
                      <a:srgbClr val="4E95D9">
                        <a:alpha val="50196"/>
                      </a:srgbClr>
                    </a:solidFill>
                  </a:tcPr>
                </a:tc>
                <a:extLst>
                  <a:ext uri="{0D108BD9-81ED-4DB2-BD59-A6C34878D82A}">
                    <a16:rowId xmlns:a16="http://schemas.microsoft.com/office/drawing/2014/main" val="3561449923"/>
                  </a:ext>
                </a:extLst>
              </a:tr>
            </a:tbl>
          </a:graphicData>
        </a:graphic>
      </p:graphicFrame>
      <p:sp>
        <p:nvSpPr>
          <p:cNvPr id="5" name="TextBox 4">
            <a:extLst>
              <a:ext uri="{FF2B5EF4-FFF2-40B4-BE49-F238E27FC236}">
                <a16:creationId xmlns:a16="http://schemas.microsoft.com/office/drawing/2014/main" id="{2E281B04-A926-F7F6-4001-B8A9755C4ED0}"/>
              </a:ext>
            </a:extLst>
          </p:cNvPr>
          <p:cNvSpPr txBox="1"/>
          <p:nvPr/>
        </p:nvSpPr>
        <p:spPr>
          <a:xfrm>
            <a:off x="-10297" y="1302230"/>
            <a:ext cx="1158215" cy="300082"/>
          </a:xfrm>
          <a:prstGeom prst="rect">
            <a:avLst/>
          </a:prstGeom>
          <a:noFill/>
        </p:spPr>
        <p:txBody>
          <a:bodyPr wrap="square" rtlCol="0">
            <a:spAutoFit/>
          </a:bodyPr>
          <a:lstStyle/>
          <a:p>
            <a:r>
              <a:rPr lang="en-GB" sz="1350" b="1"/>
              <a:t>Priority</a:t>
            </a:r>
          </a:p>
        </p:txBody>
      </p:sp>
      <p:sp>
        <p:nvSpPr>
          <p:cNvPr id="6" name="TextBox 5">
            <a:extLst>
              <a:ext uri="{FF2B5EF4-FFF2-40B4-BE49-F238E27FC236}">
                <a16:creationId xmlns:a16="http://schemas.microsoft.com/office/drawing/2014/main" id="{CBBA8036-8D9B-67F6-90C7-7A8F005E0C63}"/>
              </a:ext>
            </a:extLst>
          </p:cNvPr>
          <p:cNvSpPr txBox="1"/>
          <p:nvPr/>
        </p:nvSpPr>
        <p:spPr>
          <a:xfrm>
            <a:off x="1588042" y="1440729"/>
            <a:ext cx="4842182" cy="1338828"/>
          </a:xfrm>
          <a:prstGeom prst="rect">
            <a:avLst/>
          </a:prstGeom>
          <a:solidFill>
            <a:srgbClr val="FFC000"/>
          </a:solidFill>
        </p:spPr>
        <p:txBody>
          <a:bodyPr wrap="square" lIns="91440" tIns="45720" rIns="91440" bIns="45720" rtlCol="0" anchor="t">
            <a:spAutoFit/>
          </a:bodyPr>
          <a:lstStyle/>
          <a:p>
            <a:r>
              <a:rPr lang="en-GB" sz="2700" b="1"/>
              <a:t>Priorities and measures need to directly relate to the recovery of habitats and/or species:-</a:t>
            </a:r>
          </a:p>
        </p:txBody>
      </p:sp>
      <p:sp>
        <p:nvSpPr>
          <p:cNvPr id="7" name="TextBox 6">
            <a:extLst>
              <a:ext uri="{FF2B5EF4-FFF2-40B4-BE49-F238E27FC236}">
                <a16:creationId xmlns:a16="http://schemas.microsoft.com/office/drawing/2014/main" id="{C5462ED4-0BBC-D0D9-3E3F-64B8BAD2F8D6}"/>
              </a:ext>
            </a:extLst>
          </p:cNvPr>
          <p:cNvSpPr txBox="1"/>
          <p:nvPr/>
        </p:nvSpPr>
        <p:spPr>
          <a:xfrm flipH="1">
            <a:off x="-8807" y="1550510"/>
            <a:ext cx="1222218" cy="1754326"/>
          </a:xfrm>
          <a:prstGeom prst="rect">
            <a:avLst/>
          </a:prstGeom>
          <a:noFill/>
        </p:spPr>
        <p:txBody>
          <a:bodyPr wrap="square" rtlCol="0">
            <a:spAutoFit/>
          </a:bodyPr>
          <a:lstStyle/>
          <a:p>
            <a:r>
              <a:rPr lang="en-GB" sz="1350"/>
              <a:t>Enable landowners to balance production with wildlife friendly farming practices</a:t>
            </a:r>
          </a:p>
        </p:txBody>
      </p:sp>
      <p:sp>
        <p:nvSpPr>
          <p:cNvPr id="9" name="TextBox 8">
            <a:extLst>
              <a:ext uri="{FF2B5EF4-FFF2-40B4-BE49-F238E27FC236}">
                <a16:creationId xmlns:a16="http://schemas.microsoft.com/office/drawing/2014/main" id="{ED1FFE54-9D90-361A-895C-DFC32B5C6DE8}"/>
              </a:ext>
            </a:extLst>
          </p:cNvPr>
          <p:cNvSpPr txBox="1"/>
          <p:nvPr/>
        </p:nvSpPr>
        <p:spPr>
          <a:xfrm>
            <a:off x="-13360" y="1533970"/>
            <a:ext cx="1156360" cy="4270721"/>
          </a:xfrm>
          <a:prstGeom prst="rect">
            <a:avLst/>
          </a:prstGeom>
          <a:solidFill>
            <a:schemeClr val="bg2">
              <a:lumMod val="90000"/>
            </a:schemeClr>
          </a:solidFill>
        </p:spPr>
        <p:txBody>
          <a:bodyPr wrap="square" rtlCol="0">
            <a:spAutoFit/>
          </a:bodyPr>
          <a:lstStyle/>
          <a:p>
            <a:pPr>
              <a:lnSpc>
                <a:spcPct val="107000"/>
              </a:lnSpc>
              <a:spcAft>
                <a:spcPts val="600"/>
              </a:spcAft>
            </a:pPr>
            <a:r>
              <a:rPr lang="en-GB" sz="1200" kern="0">
                <a:effectLst/>
              </a:rPr>
              <a:t>Farm businesses and rural landholdings enhance and create connected and diverse wildlife rich  habitats across the landscape as an integral part of their businesses</a:t>
            </a:r>
            <a:r>
              <a:rPr lang="en-GB" sz="1350" kern="0">
                <a:effectLst/>
              </a:rPr>
              <a:t>. </a:t>
            </a:r>
          </a:p>
          <a:p>
            <a:pPr algn="ctr">
              <a:lnSpc>
                <a:spcPct val="107000"/>
              </a:lnSpc>
              <a:spcAft>
                <a:spcPts val="600"/>
              </a:spcAft>
            </a:pPr>
            <a:endParaRPr lang="en-GB" sz="1350" kern="0">
              <a:effectLst/>
            </a:endParaRPr>
          </a:p>
          <a:p>
            <a:pPr algn="ctr">
              <a:lnSpc>
                <a:spcPct val="107000"/>
              </a:lnSpc>
              <a:spcAft>
                <a:spcPts val="600"/>
              </a:spcAft>
            </a:pPr>
            <a:endParaRPr lang="en-GB" sz="1350" kern="0">
              <a:effectLst/>
              <a:highlight>
                <a:srgbClr val="C0C0C0"/>
              </a:highlight>
            </a:endParaRPr>
          </a:p>
          <a:p>
            <a:pPr algn="ctr">
              <a:lnSpc>
                <a:spcPct val="107000"/>
              </a:lnSpc>
              <a:spcAft>
                <a:spcPts val="600"/>
              </a:spcAft>
            </a:pPr>
            <a:endParaRPr lang="en-GB" sz="1350" kern="0">
              <a:effectLst/>
            </a:endParaRPr>
          </a:p>
          <a:p>
            <a:pPr algn="ctr">
              <a:lnSpc>
                <a:spcPct val="107000"/>
              </a:lnSpc>
              <a:spcAft>
                <a:spcPts val="600"/>
              </a:spcAft>
            </a:pPr>
            <a:endParaRPr lang="en-GB" sz="1350" kern="0">
              <a:effectLst/>
            </a:endParaRPr>
          </a:p>
        </p:txBody>
      </p:sp>
    </p:spTree>
    <p:extLst>
      <p:ext uri="{BB962C8B-B14F-4D97-AF65-F5344CB8AC3E}">
        <p14:creationId xmlns:p14="http://schemas.microsoft.com/office/powerpoint/2010/main" val="176715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AA7E1D3-27C7-FFBC-560A-3333EE83B239}"/>
              </a:ext>
            </a:extLst>
          </p:cNvPr>
          <p:cNvGraphicFramePr>
            <a:graphicFrameLocks noGrp="1"/>
          </p:cNvGraphicFramePr>
          <p:nvPr>
            <p:extLst>
              <p:ext uri="{D42A27DB-BD31-4B8C-83A1-F6EECF244321}">
                <p14:modId xmlns:p14="http://schemas.microsoft.com/office/powerpoint/2010/main" val="3396245765"/>
              </p:ext>
            </p:extLst>
          </p:nvPr>
        </p:nvGraphicFramePr>
        <p:xfrm>
          <a:off x="0" y="886550"/>
          <a:ext cx="8878987" cy="5029328"/>
        </p:xfrm>
        <a:graphic>
          <a:graphicData uri="http://schemas.openxmlformats.org/drawingml/2006/table">
            <a:tbl>
              <a:tblPr firstRow="1" firstCol="1" bandRow="1">
                <a:tableStyleId>{ED083AE6-46FA-4A59-8FB0-9F97EB10719F}</a:tableStyleId>
              </a:tblPr>
              <a:tblGrid>
                <a:gridCol w="1364810">
                  <a:extLst>
                    <a:ext uri="{9D8B030D-6E8A-4147-A177-3AD203B41FA5}">
                      <a16:colId xmlns:a16="http://schemas.microsoft.com/office/drawing/2014/main" val="807073717"/>
                    </a:ext>
                  </a:extLst>
                </a:gridCol>
                <a:gridCol w="7514177">
                  <a:extLst>
                    <a:ext uri="{9D8B030D-6E8A-4147-A177-3AD203B41FA5}">
                      <a16:colId xmlns:a16="http://schemas.microsoft.com/office/drawing/2014/main" val="778441584"/>
                    </a:ext>
                  </a:extLst>
                </a:gridCol>
              </a:tblGrid>
              <a:tr h="565453">
                <a:tc rowSpan="12">
                  <a:txBody>
                    <a:bodyPr/>
                    <a:lstStyle/>
                    <a:p>
                      <a:pPr algn="ctr">
                        <a:lnSpc>
                          <a:spcPct val="107000"/>
                        </a:lnSpc>
                        <a:spcAft>
                          <a:spcPts val="800"/>
                        </a:spcAft>
                      </a:pPr>
                      <a:endParaRPr lang="en-GB" sz="900" strike="noStrike"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nSpc>
                          <a:spcPct val="107000"/>
                        </a:lnSpc>
                        <a:spcAft>
                          <a:spcPts val="800"/>
                        </a:spcAft>
                      </a:pPr>
                      <a:r>
                        <a:rPr lang="en-GB" sz="900" b="0" kern="0">
                          <a:effectLst/>
                        </a:rPr>
                        <a:t>MEASURE 1: Start with simple, effective measures like installing barn owl boxes to demonstrate the benefits of wildlife-friendly practices. This initial engagement can build trust and interest, leading to the adoption of more comprehensive nature-supporting measures over time. </a:t>
                      </a:r>
                      <a:endParaRPr lang="en-GB" sz="900" b="0" kern="100">
                        <a:effectLst/>
                        <a:latin typeface="Calibri" panose="020F0502020204030204" pitchFamily="34" charset="0"/>
                        <a:ea typeface="Calibri" panose="020F0502020204030204" pitchFamily="34" charset="0"/>
                        <a:cs typeface="Times New Roman" panose="02020603050405020304" pitchFamily="18" charset="0"/>
                      </a:endParaRPr>
                    </a:p>
                  </a:txBody>
                  <a:tcPr marL="5915" marR="5915" marT="0" marB="0" anchor="b">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709890427"/>
                  </a:ext>
                </a:extLst>
              </a:tr>
              <a:tr h="364319">
                <a:tc vMerge="1">
                  <a:txBody>
                    <a:bodyPr/>
                    <a:lstStyle/>
                    <a:p>
                      <a:endParaRPr lang="en-GB"/>
                    </a:p>
                  </a:txBody>
                  <a:tcPr/>
                </a:tc>
                <a:tc>
                  <a:txBody>
                    <a:bodyPr/>
                    <a:lstStyle/>
                    <a:p>
                      <a:pPr>
                        <a:lnSpc>
                          <a:spcPct val="107000"/>
                        </a:lnSpc>
                        <a:spcAft>
                          <a:spcPts val="800"/>
                        </a:spcAft>
                      </a:pPr>
                      <a:r>
                        <a:rPr lang="en-GB" sz="900" b="0" kern="0">
                          <a:effectLst/>
                        </a:rPr>
                        <a:t>MEASURE 2: </a:t>
                      </a:r>
                      <a:r>
                        <a:rPr lang="en-GB" sz="900" b="1" kern="0">
                          <a:effectLst/>
                          <a:highlight>
                            <a:srgbClr val="FFFF00"/>
                          </a:highlight>
                        </a:rPr>
                        <a:t>Provide financial and technical incentives </a:t>
                      </a:r>
                      <a:r>
                        <a:rPr lang="en-GB" sz="900" b="0" kern="0">
                          <a:effectLst/>
                        </a:rPr>
                        <a:t>for adopting practices such as cover cropping, direct drilling, and riparian buffers. These practices improve soil health, reduce runoff, and enhance biodiversity, making farming more sustainable and beneficial for wildlife.</a:t>
                      </a:r>
                      <a:endParaRPr lang="en-GB" sz="900" b="0" kern="100">
                        <a:effectLst/>
                        <a:latin typeface="Calibri" panose="020F0502020204030204" pitchFamily="34" charset="0"/>
                        <a:ea typeface="Calibri" panose="020F0502020204030204" pitchFamily="34" charset="0"/>
                        <a:cs typeface="Times New Roman" panose="02020603050405020304" pitchFamily="18" charset="0"/>
                      </a:endParaRPr>
                    </a:p>
                  </a:txBody>
                  <a:tcPr marL="5915" marR="5915" marT="0" marB="0" anchor="b">
                    <a:lnL w="12700">
                      <a:solidFill>
                        <a:schemeClr val="tx1"/>
                      </a:solidFill>
                    </a:lnL>
                    <a:lnR w="12700">
                      <a:solidFill>
                        <a:schemeClr val="tx1"/>
                      </a:solidFill>
                    </a:lnR>
                    <a:lnT w="12700">
                      <a:solidFill>
                        <a:schemeClr val="tx1"/>
                      </a:solidFill>
                    </a:lnT>
                    <a:lnB w="12700">
                      <a:solidFill>
                        <a:schemeClr val="tx1"/>
                      </a:solidFill>
                    </a:lnB>
                    <a:solidFill>
                      <a:srgbClr val="4E95D9">
                        <a:alpha val="50196"/>
                      </a:srgbClr>
                    </a:solidFill>
                  </a:tcPr>
                </a:tc>
                <a:extLst>
                  <a:ext uri="{0D108BD9-81ED-4DB2-BD59-A6C34878D82A}">
                    <a16:rowId xmlns:a16="http://schemas.microsoft.com/office/drawing/2014/main" val="4033249648"/>
                  </a:ext>
                </a:extLst>
              </a:tr>
              <a:tr h="504808">
                <a:tc vMerge="1">
                  <a:txBody>
                    <a:bodyPr/>
                    <a:lstStyle/>
                    <a:p>
                      <a:endParaRPr lang="en-GB"/>
                    </a:p>
                  </a:txBody>
                  <a:tcPr/>
                </a:tc>
                <a:tc>
                  <a:txBody>
                    <a:bodyPr/>
                    <a:lstStyle/>
                    <a:p>
                      <a:pPr>
                        <a:lnSpc>
                          <a:spcPct val="107000"/>
                        </a:lnSpc>
                        <a:spcAft>
                          <a:spcPts val="800"/>
                        </a:spcAft>
                      </a:pPr>
                      <a:r>
                        <a:rPr lang="en-GB" sz="900" b="0" kern="0">
                          <a:effectLst/>
                        </a:rPr>
                        <a:t>MEASURE 3: </a:t>
                      </a:r>
                      <a:r>
                        <a:rPr lang="en-GB" sz="900" b="1" kern="0">
                          <a:effectLst/>
                          <a:highlight>
                            <a:srgbClr val="FF0000"/>
                          </a:highlight>
                        </a:rPr>
                        <a:t>Encourage</a:t>
                      </a:r>
                      <a:r>
                        <a:rPr lang="en-GB" sz="900" b="0" kern="0">
                          <a:effectLst/>
                        </a:rPr>
                        <a:t> the formation of farm clusters where neighbouring landowners can collaborate on wildlife-friendly initiatives and share resources. This collective approach can amplify the impact of conservation efforts, improve habitat connectivity, and support species that require larger, connected landscapes.</a:t>
                      </a:r>
                      <a:endParaRPr lang="en-GB" sz="900" b="0" kern="100">
                        <a:effectLst/>
                        <a:latin typeface="Calibri" panose="020F0502020204030204" pitchFamily="34" charset="0"/>
                        <a:ea typeface="Calibri" panose="020F0502020204030204" pitchFamily="34" charset="0"/>
                        <a:cs typeface="Times New Roman" panose="02020603050405020304" pitchFamily="18" charset="0"/>
                      </a:endParaRPr>
                    </a:p>
                  </a:txBody>
                  <a:tcPr marL="5915" marR="5915" marT="0" marB="0" anchor="b">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997606176"/>
                  </a:ext>
                </a:extLst>
              </a:tr>
              <a:tr h="504808">
                <a:tc vMerge="1">
                  <a:txBody>
                    <a:bodyPr/>
                    <a:lstStyle/>
                    <a:p>
                      <a:endParaRPr lang="en-GB"/>
                    </a:p>
                  </a:txBody>
                  <a:tcPr/>
                </a:tc>
                <a:tc>
                  <a:txBody>
                    <a:bodyPr/>
                    <a:lstStyle/>
                    <a:p>
                      <a:pPr>
                        <a:lnSpc>
                          <a:spcPct val="107000"/>
                        </a:lnSpc>
                        <a:spcAft>
                          <a:spcPts val="800"/>
                        </a:spcAft>
                      </a:pPr>
                      <a:r>
                        <a:rPr lang="en-GB" sz="900" b="0" kern="0">
                          <a:effectLst/>
                        </a:rPr>
                        <a:t>MEASURE 4: Adopt best practices for soil and water management, such as building up organic soil content, reducing chemical use, and creating wildlife corridors. These methods support ground-nesting birds, improve soil structure, and reduce pollution risks, aligning agricultural production with ecological health.</a:t>
                      </a:r>
                      <a:endParaRPr lang="en-GB" sz="900" b="0" kern="100">
                        <a:effectLst/>
                        <a:latin typeface="Calibri" panose="020F0502020204030204" pitchFamily="34" charset="0"/>
                        <a:ea typeface="Calibri" panose="020F0502020204030204" pitchFamily="34" charset="0"/>
                        <a:cs typeface="Times New Roman" panose="02020603050405020304" pitchFamily="18" charset="0"/>
                      </a:endParaRPr>
                    </a:p>
                  </a:txBody>
                  <a:tcPr marL="5915" marR="5915" marT="0" marB="0" anchor="b">
                    <a:lnL w="12700">
                      <a:solidFill>
                        <a:schemeClr val="tx1"/>
                      </a:solidFill>
                    </a:lnL>
                    <a:lnR w="12700">
                      <a:solidFill>
                        <a:schemeClr val="tx1"/>
                      </a:solidFill>
                    </a:lnR>
                    <a:lnT w="12700">
                      <a:solidFill>
                        <a:schemeClr val="tx1"/>
                      </a:solidFill>
                    </a:lnT>
                    <a:lnB w="12700">
                      <a:solidFill>
                        <a:schemeClr val="tx1"/>
                      </a:solidFill>
                    </a:lnB>
                    <a:solidFill>
                      <a:srgbClr val="4E95D9">
                        <a:alpha val="50196"/>
                      </a:srgbClr>
                    </a:solidFill>
                  </a:tcPr>
                </a:tc>
                <a:extLst>
                  <a:ext uri="{0D108BD9-81ED-4DB2-BD59-A6C34878D82A}">
                    <a16:rowId xmlns:a16="http://schemas.microsoft.com/office/drawing/2014/main" val="796597972"/>
                  </a:ext>
                </a:extLst>
              </a:tr>
              <a:tr h="364319">
                <a:tc vMerge="1">
                  <a:txBody>
                    <a:bodyPr/>
                    <a:lstStyle/>
                    <a:p>
                      <a:endParaRPr lang="en-GB"/>
                    </a:p>
                  </a:txBody>
                  <a:tcPr/>
                </a:tc>
                <a:tc>
                  <a:txBody>
                    <a:bodyPr/>
                    <a:lstStyle/>
                    <a:p>
                      <a:pPr>
                        <a:lnSpc>
                          <a:spcPct val="107000"/>
                        </a:lnSpc>
                        <a:spcAft>
                          <a:spcPts val="800"/>
                        </a:spcAft>
                      </a:pPr>
                      <a:r>
                        <a:rPr lang="en-GB" sz="900" b="0" kern="0">
                          <a:effectLst/>
                        </a:rPr>
                        <a:t>MEASURE 5: Offer </a:t>
                      </a:r>
                      <a:r>
                        <a:rPr lang="en-GB" sz="900" b="1" kern="0">
                          <a:effectLst/>
                          <a:highlight>
                            <a:srgbClr val="FFFF00"/>
                          </a:highlight>
                        </a:rPr>
                        <a:t>training</a:t>
                      </a:r>
                      <a:r>
                        <a:rPr lang="en-GB" sz="900" b="0" kern="0">
                          <a:effectLst/>
                        </a:rPr>
                        <a:t> programs for farmers on current sustainable farming techniques and best practices for wildlife management. This education can help farmers integrate new methods into their operations, increasing the overall effectiveness of wildlife-friendly practices.</a:t>
                      </a:r>
                      <a:endParaRPr lang="en-GB" sz="900" b="0" kern="100">
                        <a:effectLst/>
                        <a:latin typeface="Calibri" panose="020F0502020204030204" pitchFamily="34" charset="0"/>
                        <a:ea typeface="Calibri" panose="020F0502020204030204" pitchFamily="34" charset="0"/>
                        <a:cs typeface="Times New Roman" panose="02020603050405020304" pitchFamily="18" charset="0"/>
                      </a:endParaRPr>
                    </a:p>
                  </a:txBody>
                  <a:tcPr marL="5915" marR="5915" marT="0" marB="0" anchor="b">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742773629"/>
                  </a:ext>
                </a:extLst>
              </a:tr>
              <a:tr h="504808">
                <a:tc vMerge="1">
                  <a:txBody>
                    <a:bodyPr/>
                    <a:lstStyle/>
                    <a:p>
                      <a:endParaRPr lang="en-GB"/>
                    </a:p>
                  </a:txBody>
                  <a:tcPr/>
                </a:tc>
                <a:tc>
                  <a:txBody>
                    <a:bodyPr/>
                    <a:lstStyle/>
                    <a:p>
                      <a:pPr>
                        <a:lnSpc>
                          <a:spcPct val="107000"/>
                        </a:lnSpc>
                        <a:spcAft>
                          <a:spcPts val="800"/>
                        </a:spcAft>
                      </a:pPr>
                      <a:r>
                        <a:rPr lang="en-GB" sz="900" b="0" kern="0">
                          <a:effectLst/>
                        </a:rPr>
                        <a:t>MEASURE 6: </a:t>
                      </a:r>
                      <a:r>
                        <a:rPr lang="en-GB" sz="900" b="1" kern="0">
                          <a:effectLst/>
                          <a:highlight>
                            <a:srgbClr val="FF0000"/>
                          </a:highlight>
                        </a:rPr>
                        <a:t>Encourage</a:t>
                      </a:r>
                      <a:r>
                        <a:rPr lang="en-GB" sz="900" b="0" kern="0">
                          <a:effectLst/>
                        </a:rPr>
                        <a:t> farmers to create comprehensive management plans that integrate production goals with conservation objectives. Whole farm plans can help farmers systematically address environmental impacts and implement practices that benefit both their operations and local wildlife.</a:t>
                      </a:r>
                      <a:endParaRPr lang="en-GB" sz="900" b="0" kern="100">
                        <a:effectLst/>
                        <a:latin typeface="Calibri" panose="020F0502020204030204" pitchFamily="34" charset="0"/>
                        <a:ea typeface="Calibri" panose="020F0502020204030204" pitchFamily="34" charset="0"/>
                        <a:cs typeface="Times New Roman" panose="02020603050405020304" pitchFamily="18" charset="0"/>
                      </a:endParaRPr>
                    </a:p>
                  </a:txBody>
                  <a:tcPr marL="5915" marR="5915" marT="0" marB="0" anchor="b">
                    <a:lnL w="12700">
                      <a:solidFill>
                        <a:schemeClr val="tx1"/>
                      </a:solidFill>
                    </a:lnL>
                    <a:lnR w="12700">
                      <a:solidFill>
                        <a:schemeClr val="tx1"/>
                      </a:solidFill>
                    </a:lnR>
                    <a:lnT w="12700">
                      <a:solidFill>
                        <a:schemeClr val="tx1"/>
                      </a:solidFill>
                    </a:lnT>
                    <a:lnB w="12700">
                      <a:solidFill>
                        <a:schemeClr val="tx1"/>
                      </a:solidFill>
                    </a:lnB>
                    <a:solidFill>
                      <a:srgbClr val="4E95D9">
                        <a:alpha val="50196"/>
                      </a:srgbClr>
                    </a:solidFill>
                  </a:tcPr>
                </a:tc>
                <a:extLst>
                  <a:ext uri="{0D108BD9-81ED-4DB2-BD59-A6C34878D82A}">
                    <a16:rowId xmlns:a16="http://schemas.microsoft.com/office/drawing/2014/main" val="4113218894"/>
                  </a:ext>
                </a:extLst>
              </a:tr>
              <a:tr h="343201">
                <a:tc vMerge="1">
                  <a:txBody>
                    <a:bodyPr/>
                    <a:lstStyle/>
                    <a:p>
                      <a:endParaRPr lang="en-GB"/>
                    </a:p>
                  </a:txBody>
                  <a:tcPr/>
                </a:tc>
                <a:tc>
                  <a:txBody>
                    <a:bodyPr/>
                    <a:lstStyle/>
                    <a:p>
                      <a:pPr>
                        <a:lnSpc>
                          <a:spcPct val="107000"/>
                        </a:lnSpc>
                        <a:spcAft>
                          <a:spcPts val="800"/>
                        </a:spcAft>
                      </a:pPr>
                      <a:r>
                        <a:rPr lang="en-GB" sz="900" b="0" kern="0">
                          <a:effectLst/>
                        </a:rPr>
                        <a:t>MEASURE 7: Integrate agroforestry practices to diversify farm landscapes and improve habitat connectivity. Planting trees and shrubs within agricultural systems can provide shelter and food for wildlife, enhance soil health, and increase carbon sequestration.</a:t>
                      </a:r>
                      <a:endParaRPr lang="en-GB" sz="900" b="0" kern="100">
                        <a:effectLst/>
                        <a:latin typeface="Calibri" panose="020F0502020204030204" pitchFamily="34" charset="0"/>
                        <a:ea typeface="Calibri" panose="020F0502020204030204" pitchFamily="34" charset="0"/>
                        <a:cs typeface="Times New Roman" panose="02020603050405020304" pitchFamily="18" charset="0"/>
                      </a:endParaRPr>
                    </a:p>
                  </a:txBody>
                  <a:tcPr marL="5915" marR="5915" marT="0" marB="0" anchor="b">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134252707"/>
                  </a:ext>
                </a:extLst>
              </a:tr>
              <a:tr h="343201">
                <a:tc vMerge="1">
                  <a:txBody>
                    <a:bodyPr/>
                    <a:lstStyle/>
                    <a:p>
                      <a:endParaRPr lang="en-GB"/>
                    </a:p>
                  </a:txBody>
                  <a:tcPr/>
                </a:tc>
                <a:tc>
                  <a:txBody>
                    <a:bodyPr/>
                    <a:lstStyle/>
                    <a:p>
                      <a:pPr>
                        <a:lnSpc>
                          <a:spcPct val="107000"/>
                        </a:lnSpc>
                        <a:spcAft>
                          <a:spcPts val="800"/>
                        </a:spcAft>
                      </a:pPr>
                      <a:r>
                        <a:rPr lang="en-GB" sz="900" b="0" kern="0">
                          <a:effectLst/>
                        </a:rPr>
                        <a:t>MEASURE 8: Implement conservation grazing to manage grasslands in a way that promotes biodiversity. Grazing can help maintain plant diversity, create varied habitat structures, and support species that thrive in open, grazed landscapes.</a:t>
                      </a:r>
                      <a:endParaRPr lang="en-GB" sz="900" b="0" kern="100">
                        <a:effectLst/>
                        <a:latin typeface="Calibri" panose="020F0502020204030204" pitchFamily="34" charset="0"/>
                        <a:ea typeface="Calibri" panose="020F0502020204030204" pitchFamily="34" charset="0"/>
                        <a:cs typeface="Times New Roman" panose="02020603050405020304" pitchFamily="18" charset="0"/>
                      </a:endParaRPr>
                    </a:p>
                  </a:txBody>
                  <a:tcPr marL="5915" marR="5915" marT="0" marB="0" anchor="b">
                    <a:lnL w="12700">
                      <a:solidFill>
                        <a:schemeClr val="tx1"/>
                      </a:solidFill>
                    </a:lnL>
                    <a:lnR w="12700">
                      <a:solidFill>
                        <a:schemeClr val="tx1"/>
                      </a:solidFill>
                    </a:lnR>
                    <a:lnT w="12700">
                      <a:solidFill>
                        <a:schemeClr val="tx1"/>
                      </a:solidFill>
                    </a:lnT>
                    <a:lnB w="12700">
                      <a:solidFill>
                        <a:schemeClr val="tx1"/>
                      </a:solidFill>
                    </a:lnB>
                    <a:solidFill>
                      <a:srgbClr val="4E95D9">
                        <a:alpha val="50196"/>
                      </a:srgbClr>
                    </a:solidFill>
                  </a:tcPr>
                </a:tc>
                <a:extLst>
                  <a:ext uri="{0D108BD9-81ED-4DB2-BD59-A6C34878D82A}">
                    <a16:rowId xmlns:a16="http://schemas.microsoft.com/office/drawing/2014/main" val="147344551"/>
                  </a:ext>
                </a:extLst>
              </a:tr>
              <a:tr h="343201">
                <a:tc vMerge="1">
                  <a:txBody>
                    <a:bodyPr/>
                    <a:lstStyle/>
                    <a:p>
                      <a:endParaRPr lang="en-GB"/>
                    </a:p>
                  </a:txBody>
                  <a:tcPr/>
                </a:tc>
                <a:tc>
                  <a:txBody>
                    <a:bodyPr/>
                    <a:lstStyle/>
                    <a:p>
                      <a:pPr>
                        <a:lnSpc>
                          <a:spcPct val="107000"/>
                        </a:lnSpc>
                        <a:spcAft>
                          <a:spcPts val="800"/>
                        </a:spcAft>
                      </a:pPr>
                      <a:r>
                        <a:rPr lang="en-GB" sz="900" b="0" kern="0">
                          <a:effectLst/>
                        </a:rPr>
                        <a:t>MEASURE 9: </a:t>
                      </a:r>
                      <a:r>
                        <a:rPr lang="en-GB" sz="900" b="1" kern="0">
                          <a:effectLst/>
                          <a:highlight>
                            <a:srgbClr val="FF0000"/>
                          </a:highlight>
                        </a:rPr>
                        <a:t>Promote</a:t>
                      </a:r>
                      <a:r>
                        <a:rPr lang="en-GB" sz="900" b="0" kern="0">
                          <a:effectLst/>
                        </a:rPr>
                        <a:t> participation in </a:t>
                      </a:r>
                      <a:r>
                        <a:rPr lang="en-GB" sz="900" b="0" kern="0" err="1">
                          <a:effectLst/>
                        </a:rPr>
                        <a:t>agri</a:t>
                      </a:r>
                      <a:r>
                        <a:rPr lang="en-GB" sz="900" b="0" kern="0">
                          <a:effectLst/>
                        </a:rPr>
                        <a:t>-environment schemes that </a:t>
                      </a:r>
                      <a:r>
                        <a:rPr lang="en-GB" sz="900" b="0" kern="0">
                          <a:solidFill>
                            <a:schemeClr val="tx1"/>
                          </a:solidFill>
                          <a:effectLst/>
                        </a:rPr>
                        <a:t>provide </a:t>
                      </a:r>
                      <a:r>
                        <a:rPr lang="en-GB" sz="900" b="1" kern="0">
                          <a:solidFill>
                            <a:schemeClr val="tx1"/>
                          </a:solidFill>
                          <a:effectLst/>
                          <a:highlight>
                            <a:srgbClr val="FFFF00"/>
                          </a:highlight>
                        </a:rPr>
                        <a:t>financial support </a:t>
                      </a:r>
                      <a:r>
                        <a:rPr lang="en-GB" sz="900" b="0" kern="0">
                          <a:effectLst/>
                        </a:rPr>
                        <a:t>for conservation practices. These schemes can incentivize farmers to adopt and maintain wildlife-friendly practices, ensuring long-term benefits for biodiversity.</a:t>
                      </a:r>
                      <a:endParaRPr lang="en-GB" sz="900" b="0" kern="100">
                        <a:effectLst/>
                        <a:latin typeface="Calibri" panose="020F0502020204030204" pitchFamily="34" charset="0"/>
                        <a:ea typeface="Calibri" panose="020F0502020204030204" pitchFamily="34" charset="0"/>
                        <a:cs typeface="Times New Roman" panose="02020603050405020304" pitchFamily="18" charset="0"/>
                      </a:endParaRPr>
                    </a:p>
                  </a:txBody>
                  <a:tcPr marL="5915" marR="5915" marT="0" marB="0" anchor="b">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775454571"/>
                  </a:ext>
                </a:extLst>
              </a:tr>
              <a:tr h="504808">
                <a:tc vMerge="1">
                  <a:txBody>
                    <a:bodyPr/>
                    <a:lstStyle/>
                    <a:p>
                      <a:endParaRPr lang="en-GB"/>
                    </a:p>
                  </a:txBody>
                  <a:tcPr/>
                </a:tc>
                <a:tc>
                  <a:txBody>
                    <a:bodyPr/>
                    <a:lstStyle/>
                    <a:p>
                      <a:pPr>
                        <a:lnSpc>
                          <a:spcPct val="107000"/>
                        </a:lnSpc>
                        <a:spcAft>
                          <a:spcPts val="800"/>
                        </a:spcAft>
                      </a:pPr>
                      <a:r>
                        <a:rPr lang="en-GB" sz="900" b="0" kern="0">
                          <a:effectLst/>
                        </a:rPr>
                        <a:t>MEASURE 10: Encourage land management practices that reduce soil erosion and improve soil health, such as maintaining ground cover, practicing no-till farming, and using organic amendments. Healthy soils support diverse plant and animal communities and enhance farm productivity.</a:t>
                      </a:r>
                      <a:endParaRPr lang="en-GB" sz="900" b="0" kern="100">
                        <a:effectLst/>
                        <a:latin typeface="Calibri" panose="020F0502020204030204" pitchFamily="34" charset="0"/>
                        <a:ea typeface="Calibri" panose="020F0502020204030204" pitchFamily="34" charset="0"/>
                        <a:cs typeface="Times New Roman" panose="02020603050405020304" pitchFamily="18" charset="0"/>
                      </a:endParaRPr>
                    </a:p>
                  </a:txBody>
                  <a:tcPr marL="5915" marR="5915" marT="0" marB="0" anchor="b">
                    <a:lnL w="12700">
                      <a:solidFill>
                        <a:schemeClr val="tx1"/>
                      </a:solidFill>
                    </a:lnL>
                    <a:lnR w="12700">
                      <a:solidFill>
                        <a:schemeClr val="tx1"/>
                      </a:solidFill>
                    </a:lnR>
                    <a:lnT w="12700">
                      <a:solidFill>
                        <a:schemeClr val="tx1"/>
                      </a:solidFill>
                    </a:lnT>
                    <a:lnB w="12700">
                      <a:solidFill>
                        <a:schemeClr val="tx1"/>
                      </a:solidFill>
                    </a:lnB>
                    <a:solidFill>
                      <a:schemeClr val="accent2">
                        <a:lumMod val="75000"/>
                        <a:alpha val="50196"/>
                      </a:schemeClr>
                    </a:solidFill>
                  </a:tcPr>
                </a:tc>
                <a:extLst>
                  <a:ext uri="{0D108BD9-81ED-4DB2-BD59-A6C34878D82A}">
                    <a16:rowId xmlns:a16="http://schemas.microsoft.com/office/drawing/2014/main" val="3060339041"/>
                  </a:ext>
                </a:extLst>
              </a:tr>
              <a:tr h="343201">
                <a:tc vMerge="1">
                  <a:txBody>
                    <a:bodyPr/>
                    <a:lstStyle/>
                    <a:p>
                      <a:endParaRPr lang="en-GB"/>
                    </a:p>
                  </a:txBody>
                  <a:tcPr/>
                </a:tc>
                <a:tc>
                  <a:txBody>
                    <a:bodyPr/>
                    <a:lstStyle/>
                    <a:p>
                      <a:pPr>
                        <a:lnSpc>
                          <a:spcPct val="107000"/>
                        </a:lnSpc>
                        <a:spcAft>
                          <a:spcPts val="800"/>
                        </a:spcAft>
                      </a:pPr>
                      <a:r>
                        <a:rPr lang="en-GB" sz="900" b="0" kern="0">
                          <a:effectLst/>
                        </a:rPr>
                        <a:t>MEASURE 11: Implement citizen science programs to </a:t>
                      </a:r>
                      <a:r>
                        <a:rPr lang="en-GB" sz="900" b="1" kern="0">
                          <a:effectLst/>
                          <a:highlight>
                            <a:srgbClr val="FFFF00"/>
                          </a:highlight>
                        </a:rPr>
                        <a:t>monitor</a:t>
                      </a:r>
                      <a:r>
                        <a:rPr lang="en-GB" sz="900" b="0" kern="0">
                          <a:effectLst/>
                        </a:rPr>
                        <a:t> wildlife populations on farms and provide feedback to landowners. Engaging the community in monitoring efforts can increase awareness and support for wildlife-friendly farming practices.</a:t>
                      </a:r>
                      <a:endParaRPr lang="en-GB" sz="900" b="0" kern="100">
                        <a:effectLst/>
                        <a:latin typeface="Calibri" panose="020F0502020204030204" pitchFamily="34" charset="0"/>
                        <a:ea typeface="Calibri" panose="020F0502020204030204" pitchFamily="34" charset="0"/>
                        <a:cs typeface="Times New Roman" panose="02020603050405020304" pitchFamily="18" charset="0"/>
                      </a:endParaRPr>
                    </a:p>
                  </a:txBody>
                  <a:tcPr marL="5915" marR="5915" marT="0" marB="0" anchor="b">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613747470"/>
                  </a:ext>
                </a:extLst>
              </a:tr>
              <a:tr h="343201">
                <a:tc vMerge="1">
                  <a:txBody>
                    <a:bodyPr/>
                    <a:lstStyle/>
                    <a:p>
                      <a:endParaRPr lang="en-GB"/>
                    </a:p>
                  </a:txBody>
                  <a:tcPr/>
                </a:tc>
                <a:tc>
                  <a:txBody>
                    <a:bodyPr/>
                    <a:lstStyle/>
                    <a:p>
                      <a:pPr>
                        <a:lnSpc>
                          <a:spcPct val="107000"/>
                        </a:lnSpc>
                        <a:spcAft>
                          <a:spcPts val="800"/>
                        </a:spcAft>
                      </a:pPr>
                      <a:r>
                        <a:rPr lang="en-GB" sz="900" b="0" kern="0">
                          <a:effectLst/>
                        </a:rPr>
                        <a:t>MEASURE 12: Work with landowners to integrate conservation goals into broader land use planning efforts. This can ensure that wildlife-friendly practices are considered in the context of regional development and landscape-scale conservation strategies.</a:t>
                      </a:r>
                      <a:endParaRPr lang="en-GB" sz="900" b="0" kern="100">
                        <a:effectLst/>
                        <a:latin typeface="Calibri" panose="020F0502020204030204" pitchFamily="34" charset="0"/>
                        <a:ea typeface="Calibri" panose="020F0502020204030204" pitchFamily="34" charset="0"/>
                        <a:cs typeface="Times New Roman" panose="02020603050405020304" pitchFamily="18" charset="0"/>
                      </a:endParaRPr>
                    </a:p>
                  </a:txBody>
                  <a:tcPr marL="5915" marR="5915" marT="0" marB="0" anchor="b">
                    <a:lnL w="12700">
                      <a:solidFill>
                        <a:schemeClr val="tx1"/>
                      </a:solidFill>
                    </a:lnL>
                    <a:lnR w="12700">
                      <a:solidFill>
                        <a:schemeClr val="tx1"/>
                      </a:solidFill>
                    </a:lnR>
                    <a:lnT w="12700">
                      <a:solidFill>
                        <a:schemeClr val="tx1"/>
                      </a:solidFill>
                    </a:lnT>
                    <a:lnB w="12700">
                      <a:solidFill>
                        <a:schemeClr val="tx1"/>
                      </a:solidFill>
                    </a:lnB>
                    <a:solidFill>
                      <a:srgbClr val="4E95D9">
                        <a:alpha val="50196"/>
                      </a:srgbClr>
                    </a:solidFill>
                  </a:tcPr>
                </a:tc>
                <a:extLst>
                  <a:ext uri="{0D108BD9-81ED-4DB2-BD59-A6C34878D82A}">
                    <a16:rowId xmlns:a16="http://schemas.microsoft.com/office/drawing/2014/main" val="3561449923"/>
                  </a:ext>
                </a:extLst>
              </a:tr>
            </a:tbl>
          </a:graphicData>
        </a:graphic>
      </p:graphicFrame>
      <p:sp>
        <p:nvSpPr>
          <p:cNvPr id="5" name="TextBox 4">
            <a:extLst>
              <a:ext uri="{FF2B5EF4-FFF2-40B4-BE49-F238E27FC236}">
                <a16:creationId xmlns:a16="http://schemas.microsoft.com/office/drawing/2014/main" id="{6B923990-70F8-DCE5-C242-C484032B8B44}"/>
              </a:ext>
            </a:extLst>
          </p:cNvPr>
          <p:cNvSpPr txBox="1"/>
          <p:nvPr/>
        </p:nvSpPr>
        <p:spPr>
          <a:xfrm>
            <a:off x="-13360" y="1533970"/>
            <a:ext cx="1156360" cy="4070858"/>
          </a:xfrm>
          <a:prstGeom prst="rect">
            <a:avLst/>
          </a:prstGeom>
          <a:noFill/>
        </p:spPr>
        <p:txBody>
          <a:bodyPr wrap="square" lIns="91440" tIns="45720" rIns="91440" bIns="45720" rtlCol="0" anchor="t">
            <a:spAutoFit/>
          </a:bodyPr>
          <a:lstStyle/>
          <a:p>
            <a:pPr>
              <a:lnSpc>
                <a:spcPct val="107000"/>
              </a:lnSpc>
              <a:spcAft>
                <a:spcPts val="600"/>
              </a:spcAft>
            </a:pPr>
            <a:r>
              <a:rPr lang="en-GB" sz="1200" b="1" kern="0">
                <a:effectLst/>
              </a:rPr>
              <a:t>Farm businesses and rural landholdings enhance and create connected and diverse wildlife rich  habitats across the landscape as an integral part of their businesses</a:t>
            </a:r>
            <a:r>
              <a:rPr lang="en-GB" sz="1350" b="1" kern="0">
                <a:effectLst/>
              </a:rPr>
              <a:t>. </a:t>
            </a:r>
          </a:p>
          <a:p>
            <a:pPr algn="ctr">
              <a:lnSpc>
                <a:spcPct val="107000"/>
              </a:lnSpc>
              <a:spcAft>
                <a:spcPts val="600"/>
              </a:spcAft>
            </a:pPr>
            <a:endParaRPr lang="en-GB" sz="1350" kern="0">
              <a:effectLst/>
            </a:endParaRPr>
          </a:p>
          <a:p>
            <a:pPr algn="ctr">
              <a:lnSpc>
                <a:spcPct val="107000"/>
              </a:lnSpc>
              <a:spcAft>
                <a:spcPts val="600"/>
              </a:spcAft>
            </a:pPr>
            <a:endParaRPr lang="en-GB" sz="1350" kern="0">
              <a:effectLst/>
            </a:endParaRPr>
          </a:p>
          <a:p>
            <a:pPr algn="ctr">
              <a:lnSpc>
                <a:spcPct val="107000"/>
              </a:lnSpc>
              <a:spcAft>
                <a:spcPts val="600"/>
              </a:spcAft>
            </a:pPr>
            <a:endParaRPr lang="en-GB" sz="1350" kern="0">
              <a:effectLst/>
            </a:endParaRPr>
          </a:p>
          <a:p>
            <a:pPr algn="ctr">
              <a:lnSpc>
                <a:spcPct val="107000"/>
              </a:lnSpc>
              <a:spcAft>
                <a:spcPts val="600"/>
              </a:spcAft>
            </a:pPr>
            <a:endParaRPr lang="en-GB" sz="1350" kern="0">
              <a:effectLst/>
            </a:endParaRPr>
          </a:p>
        </p:txBody>
      </p:sp>
      <p:sp>
        <p:nvSpPr>
          <p:cNvPr id="17" name="TextBox 16">
            <a:extLst>
              <a:ext uri="{FF2B5EF4-FFF2-40B4-BE49-F238E27FC236}">
                <a16:creationId xmlns:a16="http://schemas.microsoft.com/office/drawing/2014/main" id="{DDCEC888-17FF-52B4-79A8-334EC9BDFE68}"/>
              </a:ext>
            </a:extLst>
          </p:cNvPr>
          <p:cNvSpPr txBox="1"/>
          <p:nvPr/>
        </p:nvSpPr>
        <p:spPr>
          <a:xfrm>
            <a:off x="-2526" y="1023736"/>
            <a:ext cx="871600" cy="300082"/>
          </a:xfrm>
          <a:prstGeom prst="rect">
            <a:avLst/>
          </a:prstGeom>
          <a:noFill/>
        </p:spPr>
        <p:txBody>
          <a:bodyPr wrap="square" rtlCol="0">
            <a:spAutoFit/>
          </a:bodyPr>
          <a:lstStyle/>
          <a:p>
            <a:r>
              <a:rPr lang="en-GB" sz="1350" b="1"/>
              <a:t>Priority</a:t>
            </a:r>
          </a:p>
        </p:txBody>
      </p:sp>
    </p:spTree>
    <p:extLst>
      <p:ext uri="{BB962C8B-B14F-4D97-AF65-F5344CB8AC3E}">
        <p14:creationId xmlns:p14="http://schemas.microsoft.com/office/powerpoint/2010/main" val="2336338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0E04F15-C674-435C-6D4F-F6A3596660FB}"/>
              </a:ext>
            </a:extLst>
          </p:cNvPr>
          <p:cNvGraphicFramePr>
            <a:graphicFrameLocks noGrp="1"/>
          </p:cNvGraphicFramePr>
          <p:nvPr>
            <p:ph idx="1"/>
            <p:extLst>
              <p:ext uri="{D42A27DB-BD31-4B8C-83A1-F6EECF244321}">
                <p14:modId xmlns:p14="http://schemas.microsoft.com/office/powerpoint/2010/main" val="3748870461"/>
              </p:ext>
            </p:extLst>
          </p:nvPr>
        </p:nvGraphicFramePr>
        <p:xfrm>
          <a:off x="808922" y="578778"/>
          <a:ext cx="7256949" cy="5166346"/>
        </p:xfrm>
        <a:graphic>
          <a:graphicData uri="http://schemas.openxmlformats.org/drawingml/2006/table">
            <a:tbl>
              <a:tblPr>
                <a:tableStyleId>{5C22544A-7EE6-4342-B048-85BDC9FD1C3A}</a:tableStyleId>
              </a:tblPr>
              <a:tblGrid>
                <a:gridCol w="1434789">
                  <a:extLst>
                    <a:ext uri="{9D8B030D-6E8A-4147-A177-3AD203B41FA5}">
                      <a16:colId xmlns:a16="http://schemas.microsoft.com/office/drawing/2014/main" val="2551925203"/>
                    </a:ext>
                  </a:extLst>
                </a:gridCol>
                <a:gridCol w="5822160">
                  <a:extLst>
                    <a:ext uri="{9D8B030D-6E8A-4147-A177-3AD203B41FA5}">
                      <a16:colId xmlns:a16="http://schemas.microsoft.com/office/drawing/2014/main" val="3722604289"/>
                    </a:ext>
                  </a:extLst>
                </a:gridCol>
              </a:tblGrid>
              <a:tr h="417860">
                <a:tc rowSpan="7">
                  <a:txBody>
                    <a:bodyPr/>
                    <a:lstStyle/>
                    <a:p>
                      <a:pPr algn="ctr">
                        <a:lnSpc>
                          <a:spcPct val="107000"/>
                        </a:lnSpc>
                        <a:spcAft>
                          <a:spcPts val="800"/>
                        </a:spcAft>
                      </a:pPr>
                      <a:endParaRPr lang="en-GB" sz="1400" b="1" kern="0">
                        <a:effectLst/>
                      </a:endParaRPr>
                    </a:p>
                    <a:p>
                      <a:pPr algn="ctr">
                        <a:lnSpc>
                          <a:spcPct val="107000"/>
                        </a:lnSpc>
                        <a:spcAft>
                          <a:spcPts val="800"/>
                        </a:spcAft>
                      </a:pPr>
                      <a:r>
                        <a:rPr lang="en-GB" sz="1400" b="1" kern="0">
                          <a:effectLst/>
                        </a:rPr>
                        <a:t>PRIORITY 12: Farm businesses and rural landholdings enhance and create connected and diverse wildlife rich  habitats across the landscape as an integral part of their businesses.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u="none" strike="noStrike">
                          <a:effectLst/>
                        </a:rPr>
                        <a:t>Employ land management measures for ground nesting farmland birds e.g. maintaining patches of bare ground and monitoring successful breeding e.g. curlew, skylarks, including through citizen science for monitoring. </a:t>
                      </a:r>
                      <a:endParaRPr lang="en-GB" sz="1400" b="1" i="0" u="none" strike="noStrike">
                        <a:solidFill>
                          <a:srgbClr val="000000"/>
                        </a:solidFill>
                        <a:effectLst/>
                        <a:latin typeface="Calibri"/>
                      </a:endParaRPr>
                    </a:p>
                  </a:txBody>
                  <a:tcPr marL="712" marR="712" marT="7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4131910"/>
                  </a:ext>
                </a:extLst>
              </a:tr>
              <a:tr h="668575">
                <a:tc vMerge="1">
                  <a:txBody>
                    <a:bodyPr/>
                    <a:lstStyle/>
                    <a:p>
                      <a:endParaRPr lang="en-GB"/>
                    </a:p>
                  </a:txBody>
                  <a:tcPr/>
                </a:tc>
                <a:tc>
                  <a:txBody>
                    <a:bodyPr/>
                    <a:lstStyle/>
                    <a:p>
                      <a:pPr algn="ctr" fontAlgn="ctr"/>
                      <a:r>
                        <a:rPr lang="en-GB" sz="1400" b="1" i="0" u="none" strike="noStrike">
                          <a:solidFill>
                            <a:schemeClr val="tx1"/>
                          </a:solidFill>
                          <a:effectLst/>
                          <a:latin typeface="Calibri"/>
                        </a:rPr>
                        <a:t>Adopt simple, effective wildlife friendly practices.  E.g. installing barn owl boxes and creating field margins to connect farmland habitats .  These can serve as demonstration actions to encourage other landowners to adopt similar measures across a larger area</a:t>
                      </a:r>
                    </a:p>
                  </a:txBody>
                  <a:tcPr marL="7144" marR="7144" marT="7144"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931871174"/>
                  </a:ext>
                </a:extLst>
              </a:tr>
              <a:tr h="626789">
                <a:tc vMerge="1">
                  <a:txBody>
                    <a:bodyPr/>
                    <a:lstStyle/>
                    <a:p>
                      <a:endParaRPr lang="en-GB"/>
                    </a:p>
                  </a:txBody>
                  <a:tcPr/>
                </a:tc>
                <a:tc>
                  <a:txBody>
                    <a:bodyPr/>
                    <a:lstStyle/>
                    <a:p>
                      <a:pPr algn="ctr" fontAlgn="ctr"/>
                      <a:r>
                        <a:rPr lang="en-GB" sz="1400" b="1" u="none" strike="noStrike">
                          <a:effectLst/>
                        </a:rPr>
                        <a:t>Actively participate in existing farmer clusters or form new farmer clusters where none exist.  Neighbouring landowners can collaborate on wildlife-friendly initiatives and share resources. This collective approach can amplify the impact of conservation efforts, improve habitat connectivity, and support species that require larger, connected landscapes.  </a:t>
                      </a:r>
                      <a:endParaRPr lang="en-GB" sz="1400" b="1" i="0" u="none" strike="noStrike">
                        <a:solidFill>
                          <a:srgbClr val="000000"/>
                        </a:solidFill>
                        <a:effectLst/>
                        <a:latin typeface="Calibri"/>
                      </a:endParaRPr>
                    </a:p>
                  </a:txBody>
                  <a:tcPr marL="712" marR="712" marT="7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1528623"/>
                  </a:ext>
                </a:extLst>
              </a:tr>
              <a:tr h="626789">
                <a:tc vMerge="1">
                  <a:txBody>
                    <a:bodyPr/>
                    <a:lstStyle/>
                    <a:p>
                      <a:endParaRPr lang="en-GB"/>
                    </a:p>
                  </a:txBody>
                  <a:tcPr/>
                </a:tc>
                <a:tc>
                  <a:txBody>
                    <a:bodyPr/>
                    <a:lstStyle/>
                    <a:p>
                      <a:pPr algn="ctr" fontAlgn="ctr"/>
                      <a:r>
                        <a:rPr lang="en-GB" sz="1400" b="1" u="none" strike="noStrike">
                          <a:effectLst/>
                        </a:rPr>
                        <a:t>Put in place agroforestry practices to diversify farm landscapes and improve habitat connectivity. Planting trees and shrubs within agricultural systems can provide shelter and food for wildlife, enhance soil health, and increase carbon sequestration.  </a:t>
                      </a:r>
                      <a:endParaRPr lang="en-GB" sz="1400" b="1" i="0" u="none" strike="noStrike">
                        <a:solidFill>
                          <a:srgbClr val="000000"/>
                        </a:solidFill>
                        <a:effectLst/>
                        <a:latin typeface="Calibri"/>
                      </a:endParaRPr>
                    </a:p>
                  </a:txBody>
                  <a:tcPr marL="712" marR="712" marT="7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992627566"/>
                  </a:ext>
                </a:extLst>
              </a:tr>
              <a:tr h="417860">
                <a:tc vMerge="1">
                  <a:txBody>
                    <a:bodyPr/>
                    <a:lstStyle/>
                    <a:p>
                      <a:endParaRPr lang="en-GB"/>
                    </a:p>
                  </a:txBody>
                  <a:tcPr/>
                </a:tc>
                <a:tc>
                  <a:txBody>
                    <a:bodyPr/>
                    <a:lstStyle/>
                    <a:p>
                      <a:pPr algn="ctr" fontAlgn="ctr"/>
                      <a:r>
                        <a:rPr lang="en-GB" sz="1400" b="1" u="none" strike="noStrike">
                          <a:effectLst/>
                        </a:rPr>
                        <a:t>Implement conservation grazing to manage grasslands in a way that promotes biodiversity. Grazing can help maintain plant diversity, create varied habitat structures, and support species that thrive in open, grazed landscapes. </a:t>
                      </a:r>
                      <a:endParaRPr lang="en-GB" sz="1400" b="1" i="0" u="none" strike="noStrike">
                        <a:solidFill>
                          <a:srgbClr val="000000"/>
                        </a:solidFill>
                        <a:effectLst/>
                        <a:latin typeface="Calibri"/>
                      </a:endParaRPr>
                    </a:p>
                  </a:txBody>
                  <a:tcPr marL="712" marR="712" marT="7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1475622"/>
                  </a:ext>
                </a:extLst>
              </a:tr>
              <a:tr h="417860">
                <a:tc vMerge="1">
                  <a:txBody>
                    <a:bodyPr/>
                    <a:lstStyle/>
                    <a:p>
                      <a:endParaRPr lang="en-GB"/>
                    </a:p>
                  </a:txBody>
                  <a:tcPr/>
                </a:tc>
                <a:tc>
                  <a:txBody>
                    <a:bodyPr/>
                    <a:lstStyle/>
                    <a:p>
                      <a:pPr algn="ctr" fontAlgn="ctr"/>
                      <a:r>
                        <a:rPr lang="en-GB" sz="1400" b="1" u="none" strike="noStrike">
                          <a:effectLst/>
                        </a:rPr>
                        <a:t>Reduce pesticide use by alternative methods of removal or management in areas where there are no legitimate safety or damage to infrastructure concerns. Adopt integrated pest management steps on farmland.</a:t>
                      </a:r>
                      <a:endParaRPr lang="en-GB" sz="1400" b="1" i="0" u="none" strike="noStrike">
                        <a:solidFill>
                          <a:srgbClr val="000000"/>
                        </a:solidFill>
                        <a:effectLst/>
                        <a:latin typeface="Calibri"/>
                      </a:endParaRPr>
                    </a:p>
                  </a:txBody>
                  <a:tcPr marL="712" marR="712" marT="7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473555449"/>
                  </a:ext>
                </a:extLst>
              </a:tr>
              <a:tr h="417860">
                <a:tc vMerge="1">
                  <a:txBody>
                    <a:bodyPr/>
                    <a:lstStyle/>
                    <a:p>
                      <a:endParaRPr lang="en-GB"/>
                    </a:p>
                  </a:txBody>
                  <a:tcPr/>
                </a:tc>
                <a:tc>
                  <a:txBody>
                    <a:bodyPr/>
                    <a:lstStyle/>
                    <a:p>
                      <a:pPr algn="ctr" fontAlgn="ctr"/>
                      <a:r>
                        <a:rPr lang="en-GB" sz="1400" b="1" u="none" strike="noStrike">
                          <a:effectLst/>
                        </a:rPr>
                        <a:t>Manage farmed floodplains less intensively to become semi-natural habitat or low intensity farming with habitat mosaics.</a:t>
                      </a:r>
                      <a:endParaRPr lang="en-GB" sz="1400" b="1" i="0" u="none" strike="noStrike">
                        <a:solidFill>
                          <a:srgbClr val="000000"/>
                        </a:solidFill>
                        <a:effectLst/>
                        <a:latin typeface="Calibri"/>
                      </a:endParaRPr>
                    </a:p>
                  </a:txBody>
                  <a:tcPr marL="712" marR="712" marT="7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40778904"/>
                  </a:ext>
                </a:extLst>
              </a:tr>
            </a:tbl>
          </a:graphicData>
        </a:graphic>
      </p:graphicFrame>
    </p:spTree>
    <p:extLst>
      <p:ext uri="{BB962C8B-B14F-4D97-AF65-F5344CB8AC3E}">
        <p14:creationId xmlns:p14="http://schemas.microsoft.com/office/powerpoint/2010/main" val="3982322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FBD52-140C-EB2B-974E-DEDE966BF299}"/>
              </a:ext>
            </a:extLst>
          </p:cNvPr>
          <p:cNvSpPr>
            <a:spLocks noGrp="1"/>
          </p:cNvSpPr>
          <p:nvPr>
            <p:ph type="title"/>
          </p:nvPr>
        </p:nvSpPr>
        <p:spPr/>
        <p:txBody>
          <a:bodyPr/>
          <a:lstStyle/>
          <a:p>
            <a:r>
              <a:rPr lang="en-US" b="1">
                <a:solidFill>
                  <a:srgbClr val="0070C0"/>
                </a:solidFill>
              </a:rPr>
              <a:t>What we will cover</a:t>
            </a:r>
          </a:p>
        </p:txBody>
      </p:sp>
      <p:sp>
        <p:nvSpPr>
          <p:cNvPr id="3" name="Content Placeholder 2">
            <a:extLst>
              <a:ext uri="{FF2B5EF4-FFF2-40B4-BE49-F238E27FC236}">
                <a16:creationId xmlns:a16="http://schemas.microsoft.com/office/drawing/2014/main" id="{E43F3AD1-5D5A-352E-67D7-61129175C3D0}"/>
              </a:ext>
            </a:extLst>
          </p:cNvPr>
          <p:cNvSpPr>
            <a:spLocks noGrp="1"/>
          </p:cNvSpPr>
          <p:nvPr>
            <p:ph idx="1"/>
          </p:nvPr>
        </p:nvSpPr>
        <p:spPr/>
        <p:txBody>
          <a:bodyPr vert="horz" lIns="68580" tIns="34290" rIns="68580" bIns="34290" rtlCol="0" anchor="t">
            <a:normAutofit/>
          </a:bodyPr>
          <a:lstStyle/>
          <a:p>
            <a:pPr marL="514350" indent="-514350">
              <a:buAutoNum type="arabicPeriod"/>
            </a:pPr>
            <a:r>
              <a:rPr lang="en-US">
                <a:solidFill>
                  <a:schemeClr val="bg1">
                    <a:lumMod val="76000"/>
                  </a:schemeClr>
                </a:solidFill>
                <a:ea typeface="+mn-lt"/>
                <a:cs typeface="+mn-lt"/>
              </a:rPr>
              <a:t>Reminder of what the Local Nature Recovery Strategy(LNRS) is</a:t>
            </a:r>
            <a:endParaRPr lang="en-US">
              <a:solidFill>
                <a:schemeClr val="bg1">
                  <a:lumMod val="76000"/>
                </a:schemeClr>
              </a:solidFill>
              <a:cs typeface="Calibri"/>
            </a:endParaRPr>
          </a:p>
          <a:p>
            <a:pPr marL="514350" indent="-514350">
              <a:buAutoNum type="arabicPeriod"/>
            </a:pPr>
            <a:r>
              <a:rPr lang="en-US">
                <a:solidFill>
                  <a:schemeClr val="bg1">
                    <a:lumMod val="76000"/>
                  </a:schemeClr>
                </a:solidFill>
                <a:ea typeface="+mn-lt"/>
                <a:cs typeface="+mn-lt"/>
              </a:rPr>
              <a:t>LNRS Timeline and remaining steps</a:t>
            </a:r>
          </a:p>
          <a:p>
            <a:pPr marL="514350" indent="-514350">
              <a:buAutoNum type="arabicPeriod"/>
            </a:pPr>
            <a:r>
              <a:rPr lang="en-US">
                <a:solidFill>
                  <a:schemeClr val="bg1">
                    <a:lumMod val="76000"/>
                  </a:schemeClr>
                </a:solidFill>
                <a:ea typeface="+mn-lt"/>
                <a:cs typeface="+mn-lt"/>
              </a:rPr>
              <a:t>Overview of Stakeholder Engagement Process</a:t>
            </a:r>
          </a:p>
          <a:p>
            <a:pPr marL="514350" indent="-514350">
              <a:buAutoNum type="arabicPeriod"/>
            </a:pPr>
            <a:r>
              <a:rPr lang="en-US">
                <a:solidFill>
                  <a:schemeClr val="bg1">
                    <a:lumMod val="76000"/>
                  </a:schemeClr>
                </a:solidFill>
                <a:ea typeface="+mn-lt"/>
                <a:cs typeface="+mn-lt"/>
              </a:rPr>
              <a:t>Priorities and measures - process and example</a:t>
            </a:r>
          </a:p>
          <a:p>
            <a:pPr marL="514350" indent="-514350">
              <a:buAutoNum type="arabicPeriod"/>
            </a:pPr>
            <a:r>
              <a:rPr lang="en-US">
                <a:ea typeface="+mn-lt"/>
                <a:cs typeface="+mn-lt"/>
              </a:rPr>
              <a:t>Baseline mapping</a:t>
            </a:r>
          </a:p>
          <a:p>
            <a:pPr marL="514350" indent="-514350">
              <a:buAutoNum type="arabicPeriod"/>
            </a:pPr>
            <a:r>
              <a:rPr lang="en-US">
                <a:solidFill>
                  <a:schemeClr val="bg1">
                    <a:lumMod val="76000"/>
                  </a:schemeClr>
                </a:solidFill>
                <a:ea typeface="+mn-lt"/>
                <a:cs typeface="+mn-lt"/>
              </a:rPr>
              <a:t>Next steps to completion of LNRS</a:t>
            </a:r>
          </a:p>
        </p:txBody>
      </p:sp>
    </p:spTree>
    <p:extLst>
      <p:ext uri="{BB962C8B-B14F-4D97-AF65-F5344CB8AC3E}">
        <p14:creationId xmlns:p14="http://schemas.microsoft.com/office/powerpoint/2010/main" val="102243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map of a forest&#10;&#10;Description automatically generated">
            <a:extLst>
              <a:ext uri="{FF2B5EF4-FFF2-40B4-BE49-F238E27FC236}">
                <a16:creationId xmlns:a16="http://schemas.microsoft.com/office/drawing/2014/main" id="{2A6925B4-B636-DEA8-F53F-9AB8451F52EE}"/>
              </a:ext>
            </a:extLst>
          </p:cNvPr>
          <p:cNvPicPr>
            <a:picLocks noChangeAspect="1"/>
          </p:cNvPicPr>
          <p:nvPr/>
        </p:nvPicPr>
        <p:blipFill>
          <a:blip r:embed="rId3"/>
          <a:stretch>
            <a:fillRect/>
          </a:stretch>
        </p:blipFill>
        <p:spPr>
          <a:xfrm>
            <a:off x="4227233" y="0"/>
            <a:ext cx="4817443" cy="6754613"/>
          </a:xfrm>
          <a:prstGeom prst="rect">
            <a:avLst/>
          </a:prstGeom>
        </p:spPr>
      </p:pic>
      <p:sp>
        <p:nvSpPr>
          <p:cNvPr id="2" name="Title 1">
            <a:extLst>
              <a:ext uri="{FF2B5EF4-FFF2-40B4-BE49-F238E27FC236}">
                <a16:creationId xmlns:a16="http://schemas.microsoft.com/office/drawing/2014/main" id="{CE40E77E-9D20-61CD-E423-FC8BD171C810}"/>
              </a:ext>
            </a:extLst>
          </p:cNvPr>
          <p:cNvSpPr>
            <a:spLocks noGrp="1"/>
          </p:cNvSpPr>
          <p:nvPr>
            <p:ph type="title"/>
          </p:nvPr>
        </p:nvSpPr>
        <p:spPr/>
        <p:txBody>
          <a:bodyPr/>
          <a:lstStyle/>
          <a:p>
            <a:r>
              <a:rPr lang="en-US" b="1">
                <a:solidFill>
                  <a:srgbClr val="0070C0"/>
                </a:solidFill>
                <a:ea typeface="Calibri Light"/>
                <a:cs typeface="Calibri Light"/>
              </a:rPr>
              <a:t>Habitat Basemap</a:t>
            </a:r>
            <a:r>
              <a:rPr lang="en-US">
                <a:ea typeface="Calibri Light"/>
                <a:cs typeface="Calibri Light"/>
              </a:rPr>
              <a:t> </a:t>
            </a:r>
            <a:endParaRPr lang="en-US"/>
          </a:p>
        </p:txBody>
      </p:sp>
      <p:pic>
        <p:nvPicPr>
          <p:cNvPr id="5" name="Picture 4" descr="A list of different colors&#10;&#10;Description automatically generated">
            <a:extLst>
              <a:ext uri="{FF2B5EF4-FFF2-40B4-BE49-F238E27FC236}">
                <a16:creationId xmlns:a16="http://schemas.microsoft.com/office/drawing/2014/main" id="{5673940E-91A2-5E46-9495-89C28853CE3A}"/>
              </a:ext>
            </a:extLst>
          </p:cNvPr>
          <p:cNvPicPr>
            <a:picLocks noChangeAspect="1"/>
          </p:cNvPicPr>
          <p:nvPr/>
        </p:nvPicPr>
        <p:blipFill>
          <a:blip r:embed="rId4"/>
          <a:stretch>
            <a:fillRect/>
          </a:stretch>
        </p:blipFill>
        <p:spPr>
          <a:xfrm>
            <a:off x="915047" y="1712465"/>
            <a:ext cx="2741908" cy="4076365"/>
          </a:xfrm>
          <a:prstGeom prst="rect">
            <a:avLst/>
          </a:prstGeom>
        </p:spPr>
      </p:pic>
      <p:pic>
        <p:nvPicPr>
          <p:cNvPr id="7" name="Picture 6" descr="A white background with black dots&#10;&#10;Description automatically generated">
            <a:extLst>
              <a:ext uri="{FF2B5EF4-FFF2-40B4-BE49-F238E27FC236}">
                <a16:creationId xmlns:a16="http://schemas.microsoft.com/office/drawing/2014/main" id="{E3447933-1C07-FDE7-A087-6BA76767ADC8}"/>
              </a:ext>
            </a:extLst>
          </p:cNvPr>
          <p:cNvPicPr>
            <a:picLocks noChangeAspect="1"/>
          </p:cNvPicPr>
          <p:nvPr/>
        </p:nvPicPr>
        <p:blipFill>
          <a:blip r:embed="rId5"/>
          <a:stretch>
            <a:fillRect/>
          </a:stretch>
        </p:blipFill>
        <p:spPr>
          <a:xfrm>
            <a:off x="4041137" y="4382409"/>
            <a:ext cx="820490" cy="2469895"/>
          </a:xfrm>
          <a:prstGeom prst="rect">
            <a:avLst/>
          </a:prstGeom>
        </p:spPr>
      </p:pic>
      <p:pic>
        <p:nvPicPr>
          <p:cNvPr id="6" name="Picture 5" descr="A black and white progress bar&#10;&#10;Description automatically generated">
            <a:extLst>
              <a:ext uri="{FF2B5EF4-FFF2-40B4-BE49-F238E27FC236}">
                <a16:creationId xmlns:a16="http://schemas.microsoft.com/office/drawing/2014/main" id="{73CC5697-FD12-9FCA-6184-B7E12B2EFC8D}"/>
              </a:ext>
            </a:extLst>
          </p:cNvPr>
          <p:cNvPicPr>
            <a:picLocks noChangeAspect="1"/>
          </p:cNvPicPr>
          <p:nvPr/>
        </p:nvPicPr>
        <p:blipFill>
          <a:blip r:embed="rId6"/>
          <a:stretch>
            <a:fillRect/>
          </a:stretch>
        </p:blipFill>
        <p:spPr>
          <a:xfrm>
            <a:off x="3181086" y="5454210"/>
            <a:ext cx="2092581" cy="981075"/>
          </a:xfrm>
          <a:prstGeom prst="rect">
            <a:avLst/>
          </a:prstGeom>
        </p:spPr>
      </p:pic>
      <p:pic>
        <p:nvPicPr>
          <p:cNvPr id="8" name="Picture 7" descr="A white background with black dots&#10;&#10;Description automatically generated">
            <a:extLst>
              <a:ext uri="{FF2B5EF4-FFF2-40B4-BE49-F238E27FC236}">
                <a16:creationId xmlns:a16="http://schemas.microsoft.com/office/drawing/2014/main" id="{E5A13B6E-A7C8-0223-84A8-9208067A508B}"/>
              </a:ext>
            </a:extLst>
          </p:cNvPr>
          <p:cNvPicPr>
            <a:picLocks noChangeAspect="1"/>
          </p:cNvPicPr>
          <p:nvPr/>
        </p:nvPicPr>
        <p:blipFill>
          <a:blip r:embed="rId5"/>
          <a:stretch>
            <a:fillRect/>
          </a:stretch>
        </p:blipFill>
        <p:spPr>
          <a:xfrm>
            <a:off x="2674133" y="1372699"/>
            <a:ext cx="1199574" cy="1298178"/>
          </a:xfrm>
          <a:prstGeom prst="rect">
            <a:avLst/>
          </a:prstGeom>
        </p:spPr>
      </p:pic>
    </p:spTree>
    <p:extLst>
      <p:ext uri="{BB962C8B-B14F-4D97-AF65-F5344CB8AC3E}">
        <p14:creationId xmlns:p14="http://schemas.microsoft.com/office/powerpoint/2010/main" val="790705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0D9CA-7EB3-F8AA-C4CF-550F49AB99E0}"/>
              </a:ext>
            </a:extLst>
          </p:cNvPr>
          <p:cNvSpPr>
            <a:spLocks noGrp="1"/>
          </p:cNvSpPr>
          <p:nvPr>
            <p:ph type="title"/>
          </p:nvPr>
        </p:nvSpPr>
        <p:spPr/>
        <p:txBody>
          <a:bodyPr/>
          <a:lstStyle/>
          <a:p>
            <a:r>
              <a:rPr lang="en-US" b="1">
                <a:solidFill>
                  <a:srgbClr val="0070C0"/>
                </a:solidFill>
                <a:ea typeface="Calibri Light"/>
                <a:cs typeface="Calibri Light"/>
              </a:rPr>
              <a:t>1930s Map</a:t>
            </a:r>
          </a:p>
        </p:txBody>
      </p:sp>
      <p:pic>
        <p:nvPicPr>
          <p:cNvPr id="4" name="Picture 3" descr="A map of habitat with red border&#10;&#10;Description automatically generated">
            <a:extLst>
              <a:ext uri="{FF2B5EF4-FFF2-40B4-BE49-F238E27FC236}">
                <a16:creationId xmlns:a16="http://schemas.microsoft.com/office/drawing/2014/main" id="{1F1053E3-9254-3BE0-329C-4AEF635CF614}"/>
              </a:ext>
            </a:extLst>
          </p:cNvPr>
          <p:cNvPicPr>
            <a:picLocks noChangeAspect="1"/>
          </p:cNvPicPr>
          <p:nvPr/>
        </p:nvPicPr>
        <p:blipFill>
          <a:blip r:embed="rId3"/>
          <a:stretch>
            <a:fillRect/>
          </a:stretch>
        </p:blipFill>
        <p:spPr>
          <a:xfrm>
            <a:off x="3808683" y="0"/>
            <a:ext cx="5122200" cy="6858000"/>
          </a:xfrm>
          <a:prstGeom prst="rect">
            <a:avLst/>
          </a:prstGeom>
        </p:spPr>
      </p:pic>
      <p:pic>
        <p:nvPicPr>
          <p:cNvPr id="6" name="Picture 5">
            <a:extLst>
              <a:ext uri="{FF2B5EF4-FFF2-40B4-BE49-F238E27FC236}">
                <a16:creationId xmlns:a16="http://schemas.microsoft.com/office/drawing/2014/main" id="{B3C1A00F-237A-07CF-0724-B593D57299EB}"/>
              </a:ext>
            </a:extLst>
          </p:cNvPr>
          <p:cNvPicPr>
            <a:picLocks noChangeAspect="1"/>
          </p:cNvPicPr>
          <p:nvPr/>
        </p:nvPicPr>
        <p:blipFill>
          <a:blip r:embed="rId4"/>
          <a:stretch>
            <a:fillRect/>
          </a:stretch>
        </p:blipFill>
        <p:spPr>
          <a:xfrm>
            <a:off x="213092" y="3123937"/>
            <a:ext cx="4501927" cy="3493474"/>
          </a:xfrm>
          <a:prstGeom prst="rect">
            <a:avLst/>
          </a:prstGeom>
        </p:spPr>
      </p:pic>
      <p:pic>
        <p:nvPicPr>
          <p:cNvPr id="5" name="Picture 4" descr="A black and white progress bar&#10;&#10;Description automatically generated">
            <a:extLst>
              <a:ext uri="{FF2B5EF4-FFF2-40B4-BE49-F238E27FC236}">
                <a16:creationId xmlns:a16="http://schemas.microsoft.com/office/drawing/2014/main" id="{92826355-741F-2860-2FD5-C63D376DB982}"/>
              </a:ext>
            </a:extLst>
          </p:cNvPr>
          <p:cNvPicPr>
            <a:picLocks noChangeAspect="1"/>
          </p:cNvPicPr>
          <p:nvPr/>
        </p:nvPicPr>
        <p:blipFill>
          <a:blip r:embed="rId5"/>
          <a:stretch>
            <a:fillRect/>
          </a:stretch>
        </p:blipFill>
        <p:spPr>
          <a:xfrm>
            <a:off x="4085793" y="6377107"/>
            <a:ext cx="2075207" cy="479314"/>
          </a:xfrm>
          <a:prstGeom prst="rect">
            <a:avLst/>
          </a:prstGeom>
        </p:spPr>
      </p:pic>
      <p:pic>
        <p:nvPicPr>
          <p:cNvPr id="7" name="Picture 6">
            <a:extLst>
              <a:ext uri="{FF2B5EF4-FFF2-40B4-BE49-F238E27FC236}">
                <a16:creationId xmlns:a16="http://schemas.microsoft.com/office/drawing/2014/main" id="{082AFFC9-3A9C-7661-96AA-71AAB73C413E}"/>
              </a:ext>
            </a:extLst>
          </p:cNvPr>
          <p:cNvPicPr>
            <a:picLocks noChangeAspect="1"/>
          </p:cNvPicPr>
          <p:nvPr/>
        </p:nvPicPr>
        <p:blipFill>
          <a:blip r:embed="rId6"/>
          <a:stretch>
            <a:fillRect/>
          </a:stretch>
        </p:blipFill>
        <p:spPr>
          <a:xfrm>
            <a:off x="1988379" y="1281615"/>
            <a:ext cx="2708930" cy="2158107"/>
          </a:xfrm>
          <a:prstGeom prst="rect">
            <a:avLst/>
          </a:prstGeom>
        </p:spPr>
      </p:pic>
      <p:pic>
        <p:nvPicPr>
          <p:cNvPr id="8" name="Picture 7" descr="A white background with black dots&#10;&#10;Description automatically generated">
            <a:extLst>
              <a:ext uri="{FF2B5EF4-FFF2-40B4-BE49-F238E27FC236}">
                <a16:creationId xmlns:a16="http://schemas.microsoft.com/office/drawing/2014/main" id="{C62C798A-C967-E0E5-ACB2-D796CFD5D76E}"/>
              </a:ext>
            </a:extLst>
          </p:cNvPr>
          <p:cNvPicPr>
            <a:picLocks noChangeAspect="1"/>
          </p:cNvPicPr>
          <p:nvPr/>
        </p:nvPicPr>
        <p:blipFill>
          <a:blip r:embed="rId7"/>
          <a:stretch>
            <a:fillRect/>
          </a:stretch>
        </p:blipFill>
        <p:spPr>
          <a:xfrm>
            <a:off x="8107690" y="1005102"/>
            <a:ext cx="820490" cy="1815112"/>
          </a:xfrm>
          <a:prstGeom prst="rect">
            <a:avLst/>
          </a:prstGeom>
        </p:spPr>
      </p:pic>
    </p:spTree>
    <p:extLst>
      <p:ext uri="{BB962C8B-B14F-4D97-AF65-F5344CB8AC3E}">
        <p14:creationId xmlns:p14="http://schemas.microsoft.com/office/powerpoint/2010/main" val="38275173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5527-E7D9-72B0-223B-A7412D41DF01}"/>
              </a:ext>
            </a:extLst>
          </p:cNvPr>
          <p:cNvSpPr>
            <a:spLocks noGrp="1"/>
          </p:cNvSpPr>
          <p:nvPr>
            <p:ph type="title"/>
          </p:nvPr>
        </p:nvSpPr>
        <p:spPr>
          <a:xfrm>
            <a:off x="281281" y="241926"/>
            <a:ext cx="3796198" cy="1717222"/>
          </a:xfrm>
        </p:spPr>
        <p:txBody>
          <a:bodyPr>
            <a:normAutofit/>
          </a:bodyPr>
          <a:lstStyle/>
          <a:p>
            <a:r>
              <a:rPr lang="en-US" sz="3600" b="1">
                <a:solidFill>
                  <a:srgbClr val="0070C0"/>
                </a:solidFill>
              </a:rPr>
              <a:t>Areas of Particular Importance for Biodiversity</a:t>
            </a:r>
          </a:p>
        </p:txBody>
      </p:sp>
      <p:pic>
        <p:nvPicPr>
          <p:cNvPr id="7" name="Picture 6">
            <a:extLst>
              <a:ext uri="{FF2B5EF4-FFF2-40B4-BE49-F238E27FC236}">
                <a16:creationId xmlns:a16="http://schemas.microsoft.com/office/drawing/2014/main" id="{83F91074-AE56-35FC-5561-6228B956D8E0}"/>
              </a:ext>
            </a:extLst>
          </p:cNvPr>
          <p:cNvPicPr>
            <a:picLocks noChangeAspect="1"/>
          </p:cNvPicPr>
          <p:nvPr/>
        </p:nvPicPr>
        <p:blipFill>
          <a:blip r:embed="rId3"/>
          <a:stretch>
            <a:fillRect/>
          </a:stretch>
        </p:blipFill>
        <p:spPr>
          <a:xfrm>
            <a:off x="4624550" y="-4467"/>
            <a:ext cx="4284952" cy="6858332"/>
          </a:xfrm>
          <a:prstGeom prst="rect">
            <a:avLst/>
          </a:prstGeom>
        </p:spPr>
      </p:pic>
      <p:sp>
        <p:nvSpPr>
          <p:cNvPr id="10" name="Rectangle 9">
            <a:extLst>
              <a:ext uri="{FF2B5EF4-FFF2-40B4-BE49-F238E27FC236}">
                <a16:creationId xmlns:a16="http://schemas.microsoft.com/office/drawing/2014/main" id="{623396F8-CFF4-A96D-F03F-76A1017B1649}"/>
              </a:ext>
            </a:extLst>
          </p:cNvPr>
          <p:cNvSpPr/>
          <p:nvPr/>
        </p:nvSpPr>
        <p:spPr>
          <a:xfrm>
            <a:off x="531845" y="5738327"/>
            <a:ext cx="774441" cy="2425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FA369021-2483-FCDB-9E09-B202F8766420}"/>
              </a:ext>
            </a:extLst>
          </p:cNvPr>
          <p:cNvPicPr>
            <a:picLocks noChangeAspect="1"/>
          </p:cNvPicPr>
          <p:nvPr/>
        </p:nvPicPr>
        <p:blipFill>
          <a:blip r:embed="rId4"/>
          <a:stretch>
            <a:fillRect/>
          </a:stretch>
        </p:blipFill>
        <p:spPr>
          <a:xfrm>
            <a:off x="122741" y="2057942"/>
            <a:ext cx="2054206" cy="1879734"/>
          </a:xfrm>
          <a:prstGeom prst="rect">
            <a:avLst/>
          </a:prstGeom>
        </p:spPr>
      </p:pic>
      <p:pic>
        <p:nvPicPr>
          <p:cNvPr id="4" name="Picture 3" descr="A group of different colored squares&#10;&#10;Description automatically generated">
            <a:extLst>
              <a:ext uri="{FF2B5EF4-FFF2-40B4-BE49-F238E27FC236}">
                <a16:creationId xmlns:a16="http://schemas.microsoft.com/office/drawing/2014/main" id="{32A3AED9-CF8B-4131-EEE8-0AD039AEC89E}"/>
              </a:ext>
            </a:extLst>
          </p:cNvPr>
          <p:cNvPicPr>
            <a:picLocks noChangeAspect="1"/>
          </p:cNvPicPr>
          <p:nvPr/>
        </p:nvPicPr>
        <p:blipFill>
          <a:blip r:embed="rId5"/>
          <a:stretch>
            <a:fillRect/>
          </a:stretch>
        </p:blipFill>
        <p:spPr>
          <a:xfrm>
            <a:off x="123968" y="4098173"/>
            <a:ext cx="2051754" cy="1878479"/>
          </a:xfrm>
          <a:prstGeom prst="rect">
            <a:avLst/>
          </a:prstGeom>
        </p:spPr>
      </p:pic>
      <p:pic>
        <p:nvPicPr>
          <p:cNvPr id="5" name="Picture 4" descr="A screenshot of a website&#10;&#10;Description automatically generated">
            <a:extLst>
              <a:ext uri="{FF2B5EF4-FFF2-40B4-BE49-F238E27FC236}">
                <a16:creationId xmlns:a16="http://schemas.microsoft.com/office/drawing/2014/main" id="{508489C6-0978-1537-FD4C-901B87399A39}"/>
              </a:ext>
            </a:extLst>
          </p:cNvPr>
          <p:cNvPicPr>
            <a:picLocks noChangeAspect="1"/>
          </p:cNvPicPr>
          <p:nvPr/>
        </p:nvPicPr>
        <p:blipFill>
          <a:blip r:embed="rId6"/>
          <a:stretch>
            <a:fillRect/>
          </a:stretch>
        </p:blipFill>
        <p:spPr>
          <a:xfrm>
            <a:off x="2287427" y="2999549"/>
            <a:ext cx="2050442" cy="1885551"/>
          </a:xfrm>
          <a:prstGeom prst="rect">
            <a:avLst/>
          </a:prstGeom>
        </p:spPr>
      </p:pic>
    </p:spTree>
    <p:extLst>
      <p:ext uri="{BB962C8B-B14F-4D97-AF65-F5344CB8AC3E}">
        <p14:creationId xmlns:p14="http://schemas.microsoft.com/office/powerpoint/2010/main" val="2856815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FBD52-140C-EB2B-974E-DEDE966BF299}"/>
              </a:ext>
            </a:extLst>
          </p:cNvPr>
          <p:cNvSpPr>
            <a:spLocks noGrp="1"/>
          </p:cNvSpPr>
          <p:nvPr>
            <p:ph type="title"/>
          </p:nvPr>
        </p:nvSpPr>
        <p:spPr/>
        <p:txBody>
          <a:bodyPr/>
          <a:lstStyle/>
          <a:p>
            <a:r>
              <a:rPr lang="en-US" b="1">
                <a:solidFill>
                  <a:srgbClr val="0070C0"/>
                </a:solidFill>
              </a:rPr>
              <a:t>What we will cover</a:t>
            </a:r>
          </a:p>
        </p:txBody>
      </p:sp>
      <p:sp>
        <p:nvSpPr>
          <p:cNvPr id="3" name="Content Placeholder 2">
            <a:extLst>
              <a:ext uri="{FF2B5EF4-FFF2-40B4-BE49-F238E27FC236}">
                <a16:creationId xmlns:a16="http://schemas.microsoft.com/office/drawing/2014/main" id="{E43F3AD1-5D5A-352E-67D7-61129175C3D0}"/>
              </a:ext>
            </a:extLst>
          </p:cNvPr>
          <p:cNvSpPr>
            <a:spLocks noGrp="1"/>
          </p:cNvSpPr>
          <p:nvPr>
            <p:ph idx="1"/>
          </p:nvPr>
        </p:nvSpPr>
        <p:spPr/>
        <p:txBody>
          <a:bodyPr vert="horz" lIns="68580" tIns="34290" rIns="68580" bIns="34290" rtlCol="0" anchor="t">
            <a:normAutofit/>
          </a:bodyPr>
          <a:lstStyle/>
          <a:p>
            <a:pPr marL="514350" indent="-514350">
              <a:buAutoNum type="arabicPeriod"/>
            </a:pPr>
            <a:r>
              <a:rPr lang="en-US">
                <a:solidFill>
                  <a:schemeClr val="bg1">
                    <a:lumMod val="76000"/>
                  </a:schemeClr>
                </a:solidFill>
                <a:ea typeface="+mn-lt"/>
                <a:cs typeface="+mn-lt"/>
              </a:rPr>
              <a:t>Reminder of what the Local Nature Recovery Strategy(LNRS) is</a:t>
            </a:r>
            <a:endParaRPr lang="en-US">
              <a:solidFill>
                <a:schemeClr val="bg1">
                  <a:lumMod val="76000"/>
                </a:schemeClr>
              </a:solidFill>
              <a:cs typeface="Calibri"/>
            </a:endParaRPr>
          </a:p>
          <a:p>
            <a:pPr marL="514350" indent="-514350">
              <a:buAutoNum type="arabicPeriod"/>
            </a:pPr>
            <a:r>
              <a:rPr lang="en-US">
                <a:solidFill>
                  <a:schemeClr val="bg1">
                    <a:lumMod val="76000"/>
                  </a:schemeClr>
                </a:solidFill>
                <a:ea typeface="+mn-lt"/>
                <a:cs typeface="+mn-lt"/>
              </a:rPr>
              <a:t>LNRS Timeline and remaining steps</a:t>
            </a:r>
          </a:p>
          <a:p>
            <a:pPr marL="514350" indent="-514350">
              <a:buAutoNum type="arabicPeriod"/>
            </a:pPr>
            <a:r>
              <a:rPr lang="en-US">
                <a:solidFill>
                  <a:schemeClr val="bg1">
                    <a:lumMod val="76000"/>
                  </a:schemeClr>
                </a:solidFill>
                <a:ea typeface="+mn-lt"/>
                <a:cs typeface="+mn-lt"/>
              </a:rPr>
              <a:t>Overview of Stakeholder Engagement Process</a:t>
            </a:r>
          </a:p>
          <a:p>
            <a:pPr marL="514350" indent="-514350">
              <a:buAutoNum type="arabicPeriod"/>
            </a:pPr>
            <a:r>
              <a:rPr lang="en-US">
                <a:solidFill>
                  <a:schemeClr val="bg1">
                    <a:lumMod val="76000"/>
                  </a:schemeClr>
                </a:solidFill>
                <a:ea typeface="+mn-lt"/>
                <a:cs typeface="+mn-lt"/>
              </a:rPr>
              <a:t>Priorities and measures - process and example</a:t>
            </a:r>
          </a:p>
          <a:p>
            <a:pPr marL="514350" indent="-514350">
              <a:buAutoNum type="arabicPeriod"/>
            </a:pPr>
            <a:r>
              <a:rPr lang="en-US">
                <a:solidFill>
                  <a:schemeClr val="bg1">
                    <a:lumMod val="76000"/>
                  </a:schemeClr>
                </a:solidFill>
                <a:ea typeface="+mn-lt"/>
                <a:cs typeface="+mn-lt"/>
              </a:rPr>
              <a:t>Baseline mapping</a:t>
            </a:r>
          </a:p>
          <a:p>
            <a:pPr marL="514350" indent="-514350">
              <a:buAutoNum type="arabicPeriod"/>
            </a:pPr>
            <a:r>
              <a:rPr lang="en-US">
                <a:ea typeface="+mn-lt"/>
                <a:cs typeface="+mn-lt"/>
              </a:rPr>
              <a:t>Next steps to completion of LNRS</a:t>
            </a:r>
          </a:p>
        </p:txBody>
      </p:sp>
    </p:spTree>
    <p:extLst>
      <p:ext uri="{BB962C8B-B14F-4D97-AF65-F5344CB8AC3E}">
        <p14:creationId xmlns:p14="http://schemas.microsoft.com/office/powerpoint/2010/main" val="2775695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B21CD-A003-AE24-7579-1719D98EB17E}"/>
              </a:ext>
            </a:extLst>
          </p:cNvPr>
          <p:cNvSpPr>
            <a:spLocks noGrp="1"/>
          </p:cNvSpPr>
          <p:nvPr>
            <p:ph type="title"/>
          </p:nvPr>
        </p:nvSpPr>
        <p:spPr>
          <a:xfrm>
            <a:off x="247186" y="113529"/>
            <a:ext cx="7406640" cy="1017270"/>
          </a:xfrm>
        </p:spPr>
        <p:txBody>
          <a:bodyPr>
            <a:normAutofit fontScale="90000"/>
          </a:bodyPr>
          <a:lstStyle/>
          <a:p>
            <a:r>
              <a:rPr lang="en-US" b="1">
                <a:solidFill>
                  <a:srgbClr val="0070C0"/>
                </a:solidFill>
              </a:rPr>
              <a:t>Next Steps and remaining timeline</a:t>
            </a:r>
          </a:p>
        </p:txBody>
      </p:sp>
      <p:sp>
        <p:nvSpPr>
          <p:cNvPr id="3" name="Content Placeholder 2">
            <a:extLst>
              <a:ext uri="{FF2B5EF4-FFF2-40B4-BE49-F238E27FC236}">
                <a16:creationId xmlns:a16="http://schemas.microsoft.com/office/drawing/2014/main" id="{B974AA81-A295-75C3-DC09-C0C7EBDECE97}"/>
              </a:ext>
            </a:extLst>
          </p:cNvPr>
          <p:cNvSpPr>
            <a:spLocks noGrp="1"/>
          </p:cNvSpPr>
          <p:nvPr>
            <p:ph idx="1"/>
          </p:nvPr>
        </p:nvSpPr>
        <p:spPr>
          <a:xfrm>
            <a:off x="-71920" y="1439355"/>
            <a:ext cx="8800023" cy="4550480"/>
          </a:xfrm>
        </p:spPr>
        <p:txBody>
          <a:bodyPr vert="horz" lIns="68580" tIns="34290" rIns="68580" bIns="34290" rtlCol="0" anchor="t">
            <a:noAutofit/>
          </a:bodyPr>
          <a:lstStyle/>
          <a:p>
            <a:pPr lvl="2">
              <a:lnSpc>
                <a:spcPct val="100000"/>
              </a:lnSpc>
            </a:pPr>
            <a:r>
              <a:rPr lang="en-US" b="1">
                <a:solidFill>
                  <a:srgbClr val="0070C0"/>
                </a:solidFill>
                <a:ea typeface="calibri light"/>
                <a:cs typeface="Calibri"/>
              </a:rPr>
              <a:t>Priorities and potential measures </a:t>
            </a:r>
            <a:r>
              <a:rPr lang="en-US">
                <a:ea typeface="calibri light"/>
                <a:cs typeface="Calibri"/>
              </a:rPr>
              <a:t>– review and </a:t>
            </a:r>
            <a:r>
              <a:rPr lang="en-GB">
                <a:ea typeface="calibri light"/>
                <a:cs typeface="Calibri"/>
              </a:rPr>
              <a:t>refine draft proposed priorities and measures </a:t>
            </a:r>
            <a:r>
              <a:rPr lang="en-US">
                <a:ea typeface="calibri light"/>
                <a:cs typeface="Calibri"/>
              </a:rPr>
              <a:t> </a:t>
            </a:r>
            <a:r>
              <a:rPr lang="en-US" b="1">
                <a:ea typeface="calibri light"/>
                <a:cs typeface="Calibri"/>
              </a:rPr>
              <a:t>              (Oct)</a:t>
            </a:r>
          </a:p>
          <a:p>
            <a:pPr lvl="2">
              <a:lnSpc>
                <a:spcPct val="100000"/>
              </a:lnSpc>
            </a:pPr>
            <a:r>
              <a:rPr lang="en-US" b="1">
                <a:solidFill>
                  <a:srgbClr val="0070C0"/>
                </a:solidFill>
                <a:ea typeface="calibri light"/>
                <a:cs typeface="Calibri"/>
              </a:rPr>
              <a:t>Draft Opportunities map </a:t>
            </a:r>
            <a:r>
              <a:rPr lang="en-US">
                <a:ea typeface="calibri light"/>
                <a:cs typeface="Calibri"/>
              </a:rPr>
              <a:t>– map ‘areas that could become of particular importance’ for biodiversity - by mapping consultant </a:t>
            </a:r>
            <a:r>
              <a:rPr lang="en-US" b="1">
                <a:ea typeface="calibri light"/>
                <a:cs typeface="Calibri"/>
              </a:rPr>
              <a:t> (Oct)</a:t>
            </a:r>
            <a:endParaRPr lang="en-US" b="1">
              <a:solidFill>
                <a:schemeClr val="tx1"/>
              </a:solidFill>
            </a:endParaRPr>
          </a:p>
          <a:p>
            <a:pPr lvl="2">
              <a:lnSpc>
                <a:spcPct val="100000"/>
              </a:lnSpc>
            </a:pPr>
            <a:r>
              <a:rPr lang="en-US" b="1">
                <a:solidFill>
                  <a:srgbClr val="0070C0"/>
                </a:solidFill>
                <a:ea typeface="calibri light"/>
                <a:cs typeface="Calibri"/>
              </a:rPr>
              <a:t>Cross-sector stakeholder workshop on </a:t>
            </a:r>
            <a:r>
              <a:rPr lang="en-US" sz="3200" b="1" u="sng">
                <a:solidFill>
                  <a:srgbClr val="0070C0"/>
                </a:solidFill>
                <a:ea typeface="calibri light"/>
                <a:cs typeface="Calibri"/>
              </a:rPr>
              <a:t>18</a:t>
            </a:r>
            <a:r>
              <a:rPr lang="en-US" sz="3200" b="1" u="sng" baseline="30000">
                <a:solidFill>
                  <a:srgbClr val="0070C0"/>
                </a:solidFill>
                <a:ea typeface="calibri light"/>
                <a:cs typeface="Calibri"/>
              </a:rPr>
              <a:t>th</a:t>
            </a:r>
            <a:r>
              <a:rPr lang="en-US" sz="3200" b="1" u="sng">
                <a:solidFill>
                  <a:srgbClr val="0070C0"/>
                </a:solidFill>
                <a:ea typeface="calibri light"/>
                <a:cs typeface="Calibri"/>
              </a:rPr>
              <a:t> Nov</a:t>
            </a:r>
            <a:r>
              <a:rPr lang="en-US">
                <a:solidFill>
                  <a:srgbClr val="0070C0"/>
                </a:solidFill>
                <a:ea typeface="calibri light"/>
                <a:cs typeface="Calibri"/>
              </a:rPr>
              <a:t> </a:t>
            </a:r>
            <a:r>
              <a:rPr lang="en-US">
                <a:ea typeface="calibri light"/>
                <a:cs typeface="Calibri"/>
              </a:rPr>
              <a:t>to test outputs (priorities, measures and draft habitats map), build consensus, </a:t>
            </a:r>
            <a:r>
              <a:rPr lang="en-GB">
                <a:ea typeface="calibri light"/>
                <a:cs typeface="Calibri"/>
              </a:rPr>
              <a:t>galvanise</a:t>
            </a:r>
            <a:r>
              <a:rPr lang="en-US">
                <a:ea typeface="calibri light"/>
                <a:cs typeface="Calibri"/>
              </a:rPr>
              <a:t> action to deliver </a:t>
            </a:r>
          </a:p>
          <a:p>
            <a:pPr lvl="2">
              <a:lnSpc>
                <a:spcPct val="100000"/>
              </a:lnSpc>
            </a:pPr>
            <a:r>
              <a:rPr lang="en-US" b="1">
                <a:solidFill>
                  <a:srgbClr val="0070C0"/>
                </a:solidFill>
                <a:ea typeface="calibri light"/>
                <a:cs typeface="Calibri"/>
              </a:rPr>
              <a:t>Write up LNRS outputs in line with guidance</a:t>
            </a:r>
            <a:r>
              <a:rPr lang="en-US">
                <a:ea typeface="calibri light"/>
                <a:cs typeface="Calibri"/>
              </a:rPr>
              <a:t> </a:t>
            </a:r>
            <a:r>
              <a:rPr lang="en-US" b="1">
                <a:ea typeface="calibri light"/>
                <a:cs typeface="Calibri"/>
              </a:rPr>
              <a:t>    (Nov/Dec)</a:t>
            </a:r>
            <a:endParaRPr lang="en-US" b="1">
              <a:ea typeface="calibri light"/>
              <a:cs typeface="calibri light"/>
            </a:endParaRPr>
          </a:p>
          <a:p>
            <a:pPr lvl="2">
              <a:lnSpc>
                <a:spcPct val="100000"/>
              </a:lnSpc>
            </a:pPr>
            <a:r>
              <a:rPr lang="en-US" b="1">
                <a:solidFill>
                  <a:srgbClr val="0070C0"/>
                </a:solidFill>
                <a:ea typeface="calibri light"/>
                <a:cs typeface="Calibri"/>
              </a:rPr>
              <a:t>Consultation with Supporting Authorities </a:t>
            </a:r>
            <a:r>
              <a:rPr lang="en-US">
                <a:ea typeface="calibri light"/>
                <a:cs typeface="Calibri"/>
              </a:rPr>
              <a:t>(MKCC and Natural England) and </a:t>
            </a:r>
            <a:r>
              <a:rPr lang="en-GB">
                <a:ea typeface="calibri light"/>
                <a:cs typeface="Calibri"/>
              </a:rPr>
              <a:t>neighbouring</a:t>
            </a:r>
            <a:r>
              <a:rPr lang="en-US">
                <a:ea typeface="calibri light"/>
                <a:cs typeface="Calibri"/>
              </a:rPr>
              <a:t> Responsible Authorities</a:t>
            </a:r>
            <a:r>
              <a:rPr lang="en-US" b="1">
                <a:ea typeface="calibri light"/>
                <a:cs typeface="Calibri"/>
              </a:rPr>
              <a:t>       (Dec/Jan)</a:t>
            </a:r>
          </a:p>
          <a:p>
            <a:pPr lvl="2">
              <a:lnSpc>
                <a:spcPct val="100000"/>
              </a:lnSpc>
            </a:pPr>
            <a:r>
              <a:rPr lang="en-US" b="1">
                <a:solidFill>
                  <a:srgbClr val="0070C0"/>
                </a:solidFill>
                <a:ea typeface="calibri light"/>
                <a:cs typeface="Calibri"/>
              </a:rPr>
              <a:t>Public consultation process</a:t>
            </a:r>
            <a:r>
              <a:rPr lang="en-US" b="1">
                <a:ea typeface="calibri light"/>
                <a:cs typeface="Calibri"/>
              </a:rPr>
              <a:t>           (Feb/Mar 25)</a:t>
            </a:r>
            <a:endParaRPr lang="en-US" b="1">
              <a:ea typeface="calibri light"/>
              <a:cs typeface="calibri light"/>
            </a:endParaRPr>
          </a:p>
          <a:p>
            <a:pPr lvl="2">
              <a:lnSpc>
                <a:spcPct val="100000"/>
              </a:lnSpc>
            </a:pPr>
            <a:r>
              <a:rPr lang="en-US" b="1">
                <a:solidFill>
                  <a:srgbClr val="0070C0"/>
                </a:solidFill>
                <a:ea typeface="calibri light"/>
                <a:cs typeface="Calibri"/>
              </a:rPr>
              <a:t>Publish LNRS in accordance with Regs      </a:t>
            </a:r>
            <a:r>
              <a:rPr lang="en-US" b="1">
                <a:ea typeface="calibri light"/>
                <a:cs typeface="Calibri"/>
              </a:rPr>
              <a:t>   (Post May 25)</a:t>
            </a:r>
            <a:endParaRPr lang="en-US">
              <a:ea typeface="calibri light"/>
              <a:cs typeface="calibri light"/>
            </a:endParaRPr>
          </a:p>
          <a:p>
            <a:pPr>
              <a:lnSpc>
                <a:spcPct val="100000"/>
              </a:lnSpc>
            </a:pPr>
            <a:endParaRPr lang="en-US" sz="1275">
              <a:latin typeface="calibri light"/>
              <a:ea typeface="calibri light"/>
              <a:cs typeface="calibri light"/>
            </a:endParaRPr>
          </a:p>
        </p:txBody>
      </p:sp>
    </p:spTree>
    <p:extLst>
      <p:ext uri="{BB962C8B-B14F-4D97-AF65-F5344CB8AC3E}">
        <p14:creationId xmlns:p14="http://schemas.microsoft.com/office/powerpoint/2010/main" val="41272218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D3B07-1061-082A-23FA-ADB844BD62B6}"/>
              </a:ext>
            </a:extLst>
          </p:cNvPr>
          <p:cNvSpPr>
            <a:spLocks noGrp="1"/>
          </p:cNvSpPr>
          <p:nvPr>
            <p:ph type="title"/>
          </p:nvPr>
        </p:nvSpPr>
        <p:spPr>
          <a:xfrm>
            <a:off x="628650" y="2383310"/>
            <a:ext cx="7886700" cy="1325563"/>
          </a:xfrm>
        </p:spPr>
        <p:txBody>
          <a:bodyPr/>
          <a:lstStyle/>
          <a:p>
            <a:pPr algn="ctr"/>
            <a:r>
              <a:rPr lang="en-US" b="1">
                <a:solidFill>
                  <a:srgbClr val="0070C0"/>
                </a:solidFill>
                <a:ea typeface="Calibri Light"/>
                <a:cs typeface="Calibri Light"/>
              </a:rPr>
              <a:t>Question and Answer Period</a:t>
            </a:r>
          </a:p>
        </p:txBody>
      </p:sp>
    </p:spTree>
    <p:extLst>
      <p:ext uri="{BB962C8B-B14F-4D97-AF65-F5344CB8AC3E}">
        <p14:creationId xmlns:p14="http://schemas.microsoft.com/office/powerpoint/2010/main" val="2864932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FBD52-140C-EB2B-974E-DEDE966BF299}"/>
              </a:ext>
            </a:extLst>
          </p:cNvPr>
          <p:cNvSpPr>
            <a:spLocks noGrp="1"/>
          </p:cNvSpPr>
          <p:nvPr>
            <p:ph type="title"/>
          </p:nvPr>
        </p:nvSpPr>
        <p:spPr/>
        <p:txBody>
          <a:bodyPr/>
          <a:lstStyle/>
          <a:p>
            <a:r>
              <a:rPr lang="en-US" b="1">
                <a:solidFill>
                  <a:srgbClr val="0070C0"/>
                </a:solidFill>
              </a:rPr>
              <a:t>What we will cover</a:t>
            </a:r>
          </a:p>
        </p:txBody>
      </p:sp>
      <p:sp>
        <p:nvSpPr>
          <p:cNvPr id="3" name="Content Placeholder 2">
            <a:extLst>
              <a:ext uri="{FF2B5EF4-FFF2-40B4-BE49-F238E27FC236}">
                <a16:creationId xmlns:a16="http://schemas.microsoft.com/office/drawing/2014/main" id="{E43F3AD1-5D5A-352E-67D7-61129175C3D0}"/>
              </a:ext>
            </a:extLst>
          </p:cNvPr>
          <p:cNvSpPr>
            <a:spLocks noGrp="1"/>
          </p:cNvSpPr>
          <p:nvPr>
            <p:ph idx="1"/>
          </p:nvPr>
        </p:nvSpPr>
        <p:spPr/>
        <p:txBody>
          <a:bodyPr vert="horz" lIns="68580" tIns="34290" rIns="68580" bIns="34290" rtlCol="0" anchor="t">
            <a:normAutofit/>
          </a:bodyPr>
          <a:lstStyle/>
          <a:p>
            <a:pPr marL="514350" indent="-514350">
              <a:buAutoNum type="arabicPeriod"/>
            </a:pPr>
            <a:r>
              <a:rPr lang="en-US">
                <a:ea typeface="+mn-lt"/>
                <a:cs typeface="+mn-lt"/>
              </a:rPr>
              <a:t>Reminder of what the Local Nature Recovery Strategy(LNRS) is</a:t>
            </a:r>
            <a:endParaRPr lang="en-US"/>
          </a:p>
          <a:p>
            <a:pPr marL="514350" indent="-514350">
              <a:buAutoNum type="arabicPeriod"/>
            </a:pPr>
            <a:r>
              <a:rPr lang="en-US">
                <a:solidFill>
                  <a:schemeClr val="tx1"/>
                </a:solidFill>
                <a:ea typeface="+mn-lt"/>
                <a:cs typeface="+mn-lt"/>
              </a:rPr>
              <a:t>LNRS Timeline and remaining steps</a:t>
            </a:r>
          </a:p>
          <a:p>
            <a:pPr marL="514350" indent="-514350">
              <a:buAutoNum type="arabicPeriod"/>
            </a:pPr>
            <a:r>
              <a:rPr lang="en-US">
                <a:solidFill>
                  <a:schemeClr val="tx1"/>
                </a:solidFill>
                <a:ea typeface="+mn-lt"/>
                <a:cs typeface="+mn-lt"/>
              </a:rPr>
              <a:t>Overview of Stakeholder Engagement Process</a:t>
            </a:r>
          </a:p>
          <a:p>
            <a:pPr marL="514350" indent="-514350">
              <a:buAutoNum type="arabicPeriod"/>
            </a:pPr>
            <a:r>
              <a:rPr lang="en-US">
                <a:ea typeface="+mn-lt"/>
                <a:cs typeface="+mn-lt"/>
              </a:rPr>
              <a:t>Priorities and measures - process and example</a:t>
            </a:r>
          </a:p>
          <a:p>
            <a:pPr marL="514350" indent="-514350">
              <a:buAutoNum type="arabicPeriod"/>
            </a:pPr>
            <a:r>
              <a:rPr lang="en-US">
                <a:ea typeface="+mn-lt"/>
                <a:cs typeface="+mn-lt"/>
              </a:rPr>
              <a:t>Baseline mapping</a:t>
            </a:r>
          </a:p>
          <a:p>
            <a:pPr marL="514350" indent="-514350">
              <a:buAutoNum type="arabicPeriod"/>
            </a:pPr>
            <a:r>
              <a:rPr lang="en-US">
                <a:solidFill>
                  <a:schemeClr val="tx1"/>
                </a:solidFill>
                <a:ea typeface="+mn-lt"/>
                <a:cs typeface="+mn-lt"/>
              </a:rPr>
              <a:t>Next </a:t>
            </a:r>
            <a:r>
              <a:rPr lang="en-US">
                <a:ea typeface="+mn-lt"/>
                <a:cs typeface="+mn-lt"/>
              </a:rPr>
              <a:t>s</a:t>
            </a:r>
            <a:r>
              <a:rPr lang="en-US">
                <a:solidFill>
                  <a:schemeClr val="tx1"/>
                </a:solidFill>
                <a:ea typeface="+mn-lt"/>
                <a:cs typeface="+mn-lt"/>
              </a:rPr>
              <a:t>teps to completion of LNRS</a:t>
            </a:r>
          </a:p>
        </p:txBody>
      </p:sp>
    </p:spTree>
    <p:extLst>
      <p:ext uri="{BB962C8B-B14F-4D97-AF65-F5344CB8AC3E}">
        <p14:creationId xmlns:p14="http://schemas.microsoft.com/office/powerpoint/2010/main" val="1160191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FBD52-140C-EB2B-974E-DEDE966BF299}"/>
              </a:ext>
            </a:extLst>
          </p:cNvPr>
          <p:cNvSpPr>
            <a:spLocks noGrp="1"/>
          </p:cNvSpPr>
          <p:nvPr>
            <p:ph type="title"/>
          </p:nvPr>
        </p:nvSpPr>
        <p:spPr/>
        <p:txBody>
          <a:bodyPr/>
          <a:lstStyle/>
          <a:p>
            <a:r>
              <a:rPr lang="en-US" b="1">
                <a:solidFill>
                  <a:srgbClr val="0070C0"/>
                </a:solidFill>
              </a:rPr>
              <a:t>What we will cover</a:t>
            </a:r>
          </a:p>
        </p:txBody>
      </p:sp>
      <p:sp>
        <p:nvSpPr>
          <p:cNvPr id="3" name="Content Placeholder 2">
            <a:extLst>
              <a:ext uri="{FF2B5EF4-FFF2-40B4-BE49-F238E27FC236}">
                <a16:creationId xmlns:a16="http://schemas.microsoft.com/office/drawing/2014/main" id="{E43F3AD1-5D5A-352E-67D7-61129175C3D0}"/>
              </a:ext>
            </a:extLst>
          </p:cNvPr>
          <p:cNvSpPr>
            <a:spLocks noGrp="1"/>
          </p:cNvSpPr>
          <p:nvPr>
            <p:ph idx="1"/>
          </p:nvPr>
        </p:nvSpPr>
        <p:spPr/>
        <p:txBody>
          <a:bodyPr vert="horz" lIns="68580" tIns="34290" rIns="68580" bIns="34290" rtlCol="0" anchor="t">
            <a:normAutofit/>
          </a:bodyPr>
          <a:lstStyle/>
          <a:p>
            <a:pPr marL="514350" indent="-514350">
              <a:buAutoNum type="arabicPeriod"/>
            </a:pPr>
            <a:r>
              <a:rPr lang="en-US">
                <a:ea typeface="+mn-lt"/>
                <a:cs typeface="+mn-lt"/>
              </a:rPr>
              <a:t>Reminder of what the Local Nature Recovery Strategy(LNRS) is</a:t>
            </a:r>
            <a:endParaRPr lang="en-US">
              <a:solidFill>
                <a:schemeClr val="bg1">
                  <a:lumMod val="76000"/>
                </a:schemeClr>
              </a:solidFill>
              <a:cs typeface="Calibri"/>
            </a:endParaRPr>
          </a:p>
          <a:p>
            <a:pPr marL="514350" indent="-514350">
              <a:buAutoNum type="arabicPeriod"/>
            </a:pPr>
            <a:r>
              <a:rPr lang="en-US">
                <a:solidFill>
                  <a:schemeClr val="bg1">
                    <a:lumMod val="76000"/>
                  </a:schemeClr>
                </a:solidFill>
                <a:ea typeface="+mn-lt"/>
                <a:cs typeface="+mn-lt"/>
              </a:rPr>
              <a:t>LNRS Timeline and remaining steps</a:t>
            </a:r>
          </a:p>
          <a:p>
            <a:pPr marL="514350" indent="-514350">
              <a:buAutoNum type="arabicPeriod"/>
            </a:pPr>
            <a:r>
              <a:rPr lang="en-US">
                <a:solidFill>
                  <a:schemeClr val="bg1">
                    <a:lumMod val="76000"/>
                  </a:schemeClr>
                </a:solidFill>
                <a:ea typeface="+mn-lt"/>
                <a:cs typeface="+mn-lt"/>
              </a:rPr>
              <a:t>Overview of Stakeholder Engagement Process</a:t>
            </a:r>
          </a:p>
          <a:p>
            <a:pPr marL="514350" indent="-514350">
              <a:buAutoNum type="arabicPeriod"/>
            </a:pPr>
            <a:r>
              <a:rPr lang="en-US">
                <a:solidFill>
                  <a:schemeClr val="bg1">
                    <a:lumMod val="76000"/>
                  </a:schemeClr>
                </a:solidFill>
                <a:ea typeface="+mn-lt"/>
                <a:cs typeface="+mn-lt"/>
              </a:rPr>
              <a:t>Priorities and measures - process and example</a:t>
            </a:r>
          </a:p>
          <a:p>
            <a:pPr marL="514350" indent="-514350">
              <a:buAutoNum type="arabicPeriod"/>
            </a:pPr>
            <a:r>
              <a:rPr lang="en-US">
                <a:solidFill>
                  <a:schemeClr val="bg1">
                    <a:lumMod val="76000"/>
                  </a:schemeClr>
                </a:solidFill>
                <a:ea typeface="+mn-lt"/>
                <a:cs typeface="+mn-lt"/>
              </a:rPr>
              <a:t>Baseline mapping</a:t>
            </a:r>
          </a:p>
          <a:p>
            <a:pPr marL="514350" indent="-514350">
              <a:buAutoNum type="arabicPeriod"/>
            </a:pPr>
            <a:r>
              <a:rPr lang="en-US">
                <a:solidFill>
                  <a:schemeClr val="bg1">
                    <a:lumMod val="76000"/>
                  </a:schemeClr>
                </a:solidFill>
                <a:ea typeface="+mn-lt"/>
                <a:cs typeface="+mn-lt"/>
              </a:rPr>
              <a:t>Next steps to completion of LNRS</a:t>
            </a:r>
          </a:p>
        </p:txBody>
      </p:sp>
    </p:spTree>
    <p:extLst>
      <p:ext uri="{BB962C8B-B14F-4D97-AF65-F5344CB8AC3E}">
        <p14:creationId xmlns:p14="http://schemas.microsoft.com/office/powerpoint/2010/main" val="131718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18887-C358-F095-72A8-397F63414299}"/>
              </a:ext>
            </a:extLst>
          </p:cNvPr>
          <p:cNvSpPr>
            <a:spLocks noGrp="1"/>
          </p:cNvSpPr>
          <p:nvPr>
            <p:ph type="title"/>
          </p:nvPr>
        </p:nvSpPr>
        <p:spPr>
          <a:xfrm>
            <a:off x="505621" y="226283"/>
            <a:ext cx="7406640" cy="1017270"/>
          </a:xfrm>
        </p:spPr>
        <p:txBody>
          <a:bodyPr/>
          <a:lstStyle/>
          <a:p>
            <a:r>
              <a:rPr lang="en-GB" b="1">
                <a:solidFill>
                  <a:srgbClr val="0070C0"/>
                </a:solidFill>
              </a:rPr>
              <a:t>National Context for the LNRS</a:t>
            </a:r>
            <a:endParaRPr lang="en-US" b="1">
              <a:solidFill>
                <a:srgbClr val="0070C0"/>
              </a:solidFill>
            </a:endParaRPr>
          </a:p>
        </p:txBody>
      </p:sp>
      <p:pic>
        <p:nvPicPr>
          <p:cNvPr id="3" name="Picture 4" descr="A diagram of a life cycle&#10;&#10;Description automatically generated">
            <a:extLst>
              <a:ext uri="{FF2B5EF4-FFF2-40B4-BE49-F238E27FC236}">
                <a16:creationId xmlns:a16="http://schemas.microsoft.com/office/drawing/2014/main" id="{F3AC668F-EF1C-332C-63D4-23B6D2F824D9}"/>
              </a:ext>
            </a:extLst>
          </p:cNvPr>
          <p:cNvPicPr>
            <a:picLocks noChangeAspect="1"/>
          </p:cNvPicPr>
          <p:nvPr/>
        </p:nvPicPr>
        <p:blipFill>
          <a:blip r:embed="rId3"/>
          <a:stretch>
            <a:fillRect/>
          </a:stretch>
        </p:blipFill>
        <p:spPr>
          <a:xfrm>
            <a:off x="3077914" y="1243553"/>
            <a:ext cx="5887812" cy="4273967"/>
          </a:xfrm>
          <a:prstGeom prst="rect">
            <a:avLst/>
          </a:prstGeom>
        </p:spPr>
      </p:pic>
      <p:pic>
        <p:nvPicPr>
          <p:cNvPr id="4" name="Picture 6" descr="A squirrel eating a nut&#10;&#10;Description automatically generated">
            <a:extLst>
              <a:ext uri="{FF2B5EF4-FFF2-40B4-BE49-F238E27FC236}">
                <a16:creationId xmlns:a16="http://schemas.microsoft.com/office/drawing/2014/main" id="{F1F907CA-D078-FB02-E7D5-6943D49D2D4F}"/>
              </a:ext>
            </a:extLst>
          </p:cNvPr>
          <p:cNvPicPr>
            <a:picLocks noChangeAspect="1"/>
          </p:cNvPicPr>
          <p:nvPr/>
        </p:nvPicPr>
        <p:blipFill>
          <a:blip r:embed="rId4"/>
          <a:stretch>
            <a:fillRect/>
          </a:stretch>
        </p:blipFill>
        <p:spPr>
          <a:xfrm>
            <a:off x="178274" y="1478979"/>
            <a:ext cx="2677332" cy="3803114"/>
          </a:xfrm>
          <a:prstGeom prst="rect">
            <a:avLst/>
          </a:prstGeom>
        </p:spPr>
      </p:pic>
    </p:spTree>
    <p:extLst>
      <p:ext uri="{BB962C8B-B14F-4D97-AF65-F5344CB8AC3E}">
        <p14:creationId xmlns:p14="http://schemas.microsoft.com/office/powerpoint/2010/main" val="3171229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22422652-A77E-1181-5B04-2ECF421AB06A}"/>
              </a:ext>
            </a:extLst>
          </p:cNvPr>
          <p:cNvSpPr>
            <a:spLocks noGrp="1"/>
          </p:cNvSpPr>
          <p:nvPr>
            <p:ph type="title"/>
          </p:nvPr>
        </p:nvSpPr>
        <p:spPr>
          <a:xfrm>
            <a:off x="628650" y="246481"/>
            <a:ext cx="7886700" cy="1325563"/>
          </a:xfrm>
        </p:spPr>
        <p:txBody>
          <a:bodyPr>
            <a:normAutofit/>
          </a:bodyPr>
          <a:lstStyle/>
          <a:p>
            <a:pPr eaLnBrk="1" hangingPunct="1"/>
            <a:r>
              <a:rPr lang="en-GB" altLang="en-US" sz="3600" b="1">
                <a:solidFill>
                  <a:srgbClr val="0070C0"/>
                </a:solidFill>
              </a:rPr>
              <a:t>LNRS: a new system of spatial strategies for nature</a:t>
            </a:r>
          </a:p>
        </p:txBody>
      </p:sp>
      <p:sp>
        <p:nvSpPr>
          <p:cNvPr id="15363" name="Content Placeholder 2">
            <a:extLst>
              <a:ext uri="{FF2B5EF4-FFF2-40B4-BE49-F238E27FC236}">
                <a16:creationId xmlns:a16="http://schemas.microsoft.com/office/drawing/2014/main" id="{79C72F31-4625-0CF1-A57A-19386F5FCFBF}"/>
              </a:ext>
            </a:extLst>
          </p:cNvPr>
          <p:cNvSpPr>
            <a:spLocks noGrp="1"/>
          </p:cNvSpPr>
          <p:nvPr>
            <p:ph idx="1"/>
          </p:nvPr>
        </p:nvSpPr>
        <p:spPr>
          <a:xfrm>
            <a:off x="248506" y="1430997"/>
            <a:ext cx="7042549" cy="4620188"/>
          </a:xfrm>
        </p:spPr>
        <p:txBody>
          <a:bodyPr vert="horz" lIns="68580" tIns="34290" rIns="68580" bIns="34290" rtlCol="0" anchor="t">
            <a:normAutofit fontScale="85000" lnSpcReduction="20000"/>
          </a:bodyPr>
          <a:lstStyle/>
          <a:p>
            <a:pPr eaLnBrk="1" hangingPunct="1">
              <a:defRPr/>
            </a:pPr>
            <a:endParaRPr lang="en-GB" altLang="en-US"/>
          </a:p>
          <a:p>
            <a:pPr>
              <a:defRPr/>
            </a:pPr>
            <a:r>
              <a:rPr lang="en-GB" dirty="0"/>
              <a:t>Required by the </a:t>
            </a:r>
            <a:r>
              <a:rPr lang="en-GB" b="1" dirty="0">
                <a:solidFill>
                  <a:srgbClr val="0070C0"/>
                </a:solidFill>
              </a:rPr>
              <a:t>Environment Act 2021</a:t>
            </a:r>
            <a:endParaRPr lang="en-GB" b="1" dirty="0">
              <a:solidFill>
                <a:srgbClr val="0070C0"/>
              </a:solidFill>
              <a:ea typeface="Calibri"/>
              <a:cs typeface="Calibri"/>
            </a:endParaRPr>
          </a:p>
          <a:p>
            <a:pPr>
              <a:defRPr/>
            </a:pPr>
            <a:r>
              <a:rPr lang="en-GB" b="1" dirty="0">
                <a:solidFill>
                  <a:srgbClr val="0070C0"/>
                </a:solidFill>
              </a:rPr>
              <a:t>Agree priorities  &amp; measures </a:t>
            </a:r>
            <a:r>
              <a:rPr lang="en-GB" dirty="0"/>
              <a:t>for nature’s recovery and wider environment</a:t>
            </a:r>
            <a:endParaRPr lang="en-GB" dirty="0">
              <a:ea typeface="Calibri"/>
              <a:cs typeface="Calibri"/>
            </a:endParaRPr>
          </a:p>
          <a:p>
            <a:pPr>
              <a:defRPr/>
            </a:pPr>
            <a:r>
              <a:rPr lang="en-GB" dirty="0"/>
              <a:t>Mapped</a:t>
            </a:r>
            <a:r>
              <a:rPr lang="en-GB" b="1" dirty="0">
                <a:solidFill>
                  <a:srgbClr val="0070C0"/>
                </a:solidFill>
              </a:rPr>
              <a:t> “areas that could become of particular importance for biodiversity’</a:t>
            </a:r>
            <a:endParaRPr lang="en-GB" dirty="0">
              <a:solidFill>
                <a:srgbClr val="0070C0"/>
              </a:solidFill>
            </a:endParaRPr>
          </a:p>
          <a:p>
            <a:pPr>
              <a:defRPr/>
            </a:pPr>
            <a:r>
              <a:rPr lang="en-GB" b="1" dirty="0">
                <a:solidFill>
                  <a:srgbClr val="0070C0"/>
                </a:solidFill>
              </a:rPr>
              <a:t>48 LNRSs </a:t>
            </a:r>
            <a:r>
              <a:rPr lang="en-GB" dirty="0"/>
              <a:t>will cover the whole of England</a:t>
            </a:r>
            <a:endParaRPr lang="en-GB" dirty="0">
              <a:ea typeface="Calibri"/>
              <a:cs typeface="Calibri"/>
            </a:endParaRPr>
          </a:p>
          <a:p>
            <a:pPr>
              <a:defRPr/>
            </a:pPr>
            <a:r>
              <a:rPr lang="en-GB" dirty="0"/>
              <a:t>Locally-led by “</a:t>
            </a:r>
            <a:r>
              <a:rPr lang="en-GB" b="1" dirty="0">
                <a:solidFill>
                  <a:srgbClr val="0070C0"/>
                </a:solidFill>
              </a:rPr>
              <a:t>Responsible Authorities</a:t>
            </a:r>
            <a:r>
              <a:rPr lang="en-GB" dirty="0"/>
              <a:t>”</a:t>
            </a:r>
            <a:endParaRPr lang="en-GB" dirty="0">
              <a:ea typeface="Calibri"/>
              <a:cs typeface="Calibri"/>
            </a:endParaRPr>
          </a:p>
          <a:p>
            <a:pPr>
              <a:defRPr/>
            </a:pPr>
            <a:r>
              <a:rPr lang="en-GB" altLang="en-US" dirty="0"/>
              <a:t>Updates </a:t>
            </a:r>
            <a:r>
              <a:rPr lang="en-GB" altLang="en-US" b="1" dirty="0">
                <a:solidFill>
                  <a:srgbClr val="0070C0"/>
                </a:solidFill>
              </a:rPr>
              <a:t>every 5 years</a:t>
            </a:r>
            <a:endParaRPr lang="en-GB" altLang="en-US" b="1" dirty="0">
              <a:solidFill>
                <a:srgbClr val="0070C0"/>
              </a:solidFill>
              <a:ea typeface="Calibri"/>
              <a:cs typeface="Calibri"/>
            </a:endParaRPr>
          </a:p>
          <a:p>
            <a:pPr>
              <a:defRPr/>
            </a:pPr>
            <a:r>
              <a:rPr lang="en-GB" sz="2600" dirty="0">
                <a:ea typeface="Calibri"/>
                <a:cs typeface="Calibri"/>
              </a:rPr>
              <a:t>The new Government has already announced that </a:t>
            </a:r>
            <a:r>
              <a:rPr lang="en-GB" sz="2600" b="1" dirty="0">
                <a:solidFill>
                  <a:srgbClr val="0070C0"/>
                </a:solidFill>
                <a:ea typeface="Calibri"/>
                <a:cs typeface="Calibri"/>
              </a:rPr>
              <a:t>ensuring Nature Recovery as one of its top 5 priorities</a:t>
            </a:r>
            <a:r>
              <a:rPr lang="en-GB" sz="2600" dirty="0">
                <a:solidFill>
                  <a:srgbClr val="0070C0"/>
                </a:solidFill>
                <a:ea typeface="Calibri"/>
                <a:cs typeface="Calibri"/>
              </a:rPr>
              <a:t> </a:t>
            </a:r>
            <a:r>
              <a:rPr lang="en-GB" sz="2600" dirty="0">
                <a:ea typeface="Calibri"/>
                <a:cs typeface="Calibri"/>
              </a:rPr>
              <a:t>for the environment; with the refreshed EIP under the new Labour Government due by the end of 2024.   </a:t>
            </a:r>
            <a:endParaRPr lang="en-US" sz="2600" dirty="0">
              <a:ea typeface="Calibri"/>
              <a:cs typeface="Calibri"/>
            </a:endParaRPr>
          </a:p>
          <a:p>
            <a:pPr>
              <a:defRPr/>
            </a:pPr>
            <a:endParaRPr lang="en-US" sz="1200" dirty="0">
              <a:solidFill>
                <a:srgbClr val="0070C0"/>
              </a:solidFill>
              <a:ea typeface="Calibri"/>
              <a:cs typeface="Calibri"/>
            </a:endParaRPr>
          </a:p>
          <a:p>
            <a:pPr marL="0" indent="0">
              <a:buNone/>
              <a:defRPr/>
            </a:pPr>
            <a:endParaRPr lang="en-GB" altLang="en-US" b="1" dirty="0">
              <a:solidFill>
                <a:srgbClr val="0070C0"/>
              </a:solidFill>
              <a:ea typeface="Calibri"/>
              <a:cs typeface="Calibri"/>
            </a:endParaRPr>
          </a:p>
          <a:p>
            <a:pPr>
              <a:defRPr/>
            </a:pPr>
            <a:endParaRPr lang="en-GB" altLang="en-US">
              <a:ea typeface="Calibri" panose="020F0502020204030204"/>
              <a:cs typeface="Calibri" panose="020F0502020204030204"/>
            </a:endParaRPr>
          </a:p>
          <a:p>
            <a:pPr lvl="1" indent="0">
              <a:buNone/>
              <a:defRPr/>
            </a:pPr>
            <a:endParaRPr lang="en-GB" altLang="en-US">
              <a:ea typeface="Calibri" panose="020F0502020204030204"/>
              <a:cs typeface="Calibri" panose="020F0502020204030204"/>
            </a:endParaRPr>
          </a:p>
        </p:txBody>
      </p:sp>
      <p:sp>
        <p:nvSpPr>
          <p:cNvPr id="13316" name="Slide Number Placeholder 4">
            <a:extLst>
              <a:ext uri="{FF2B5EF4-FFF2-40B4-BE49-F238E27FC236}">
                <a16:creationId xmlns:a16="http://schemas.microsoft.com/office/drawing/2014/main" id="{EC7BC95A-E504-D7D5-9856-95AFDFC9C046}"/>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1500">
                <a:solidFill>
                  <a:srgbClr val="595959"/>
                </a:solidFill>
                <a:latin typeface="Arial" panose="020B0604020202020204" pitchFamily="34" charset="0"/>
                <a:cs typeface="Arial" panose="020B0604020202020204" pitchFamily="34" charset="0"/>
              </a:defRPr>
            </a:lvl1pPr>
            <a:lvl2pPr marL="557213" indent="-214313">
              <a:lnSpc>
                <a:spcPct val="90000"/>
              </a:lnSpc>
              <a:spcBef>
                <a:spcPts val="375"/>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857250" indent="-171450">
              <a:lnSpc>
                <a:spcPct val="90000"/>
              </a:lnSpc>
              <a:spcBef>
                <a:spcPts val="375"/>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3pPr>
            <a:lvl4pPr marL="1200150" indent="-171450">
              <a:lnSpc>
                <a:spcPct val="90000"/>
              </a:lnSpc>
              <a:spcBef>
                <a:spcPts val="375"/>
              </a:spcBef>
              <a:buFont typeface="Arial" panose="020B0604020202020204" pitchFamily="34" charset="0"/>
              <a:buChar char="•"/>
              <a:defRPr sz="1050">
                <a:solidFill>
                  <a:srgbClr val="595959"/>
                </a:solidFill>
                <a:latin typeface="Arial" panose="020B0604020202020204" pitchFamily="34" charset="0"/>
                <a:cs typeface="Arial" panose="020B0604020202020204" pitchFamily="34" charset="0"/>
              </a:defRPr>
            </a:lvl4pPr>
            <a:lvl5pPr marL="1543050" indent="-171450">
              <a:lnSpc>
                <a:spcPct val="90000"/>
              </a:lnSpc>
              <a:spcBef>
                <a:spcPts val="375"/>
              </a:spcBef>
              <a:buFont typeface="Arial" panose="020B0604020202020204" pitchFamily="34" charset="0"/>
              <a:buChar char="•"/>
              <a:defRPr sz="900">
                <a:solidFill>
                  <a:srgbClr val="595959"/>
                </a:solidFill>
                <a:latin typeface="Arial" panose="020B0604020202020204" pitchFamily="34" charset="0"/>
                <a:cs typeface="Arial" panose="020B0604020202020204" pitchFamily="34" charset="0"/>
              </a:defRPr>
            </a:lvl5pPr>
            <a:lvl6pPr marL="1885950" indent="-171450" eaLnBrk="0" fontAlgn="base" hangingPunct="0">
              <a:lnSpc>
                <a:spcPct val="90000"/>
              </a:lnSpc>
              <a:spcBef>
                <a:spcPts val="375"/>
              </a:spcBef>
              <a:spcAft>
                <a:spcPct val="0"/>
              </a:spcAft>
              <a:buFont typeface="Arial" panose="020B0604020202020204" pitchFamily="34" charset="0"/>
              <a:buChar char="•"/>
              <a:defRPr sz="900">
                <a:solidFill>
                  <a:srgbClr val="595959"/>
                </a:solidFill>
                <a:latin typeface="Arial" panose="020B0604020202020204" pitchFamily="34" charset="0"/>
                <a:cs typeface="Arial" panose="020B0604020202020204" pitchFamily="34" charset="0"/>
              </a:defRPr>
            </a:lvl6pPr>
            <a:lvl7pPr marL="2228850" indent="-171450" eaLnBrk="0" fontAlgn="base" hangingPunct="0">
              <a:lnSpc>
                <a:spcPct val="90000"/>
              </a:lnSpc>
              <a:spcBef>
                <a:spcPts val="375"/>
              </a:spcBef>
              <a:spcAft>
                <a:spcPct val="0"/>
              </a:spcAft>
              <a:buFont typeface="Arial" panose="020B0604020202020204" pitchFamily="34" charset="0"/>
              <a:buChar char="•"/>
              <a:defRPr sz="900">
                <a:solidFill>
                  <a:srgbClr val="595959"/>
                </a:solidFill>
                <a:latin typeface="Arial" panose="020B0604020202020204" pitchFamily="34" charset="0"/>
                <a:cs typeface="Arial" panose="020B0604020202020204" pitchFamily="34" charset="0"/>
              </a:defRPr>
            </a:lvl7pPr>
            <a:lvl8pPr marL="2571750" indent="-171450" eaLnBrk="0" fontAlgn="base" hangingPunct="0">
              <a:lnSpc>
                <a:spcPct val="90000"/>
              </a:lnSpc>
              <a:spcBef>
                <a:spcPts val="375"/>
              </a:spcBef>
              <a:spcAft>
                <a:spcPct val="0"/>
              </a:spcAft>
              <a:buFont typeface="Arial" panose="020B0604020202020204" pitchFamily="34" charset="0"/>
              <a:buChar char="•"/>
              <a:defRPr sz="900">
                <a:solidFill>
                  <a:srgbClr val="595959"/>
                </a:solidFill>
                <a:latin typeface="Arial" panose="020B0604020202020204" pitchFamily="34" charset="0"/>
                <a:cs typeface="Arial" panose="020B0604020202020204" pitchFamily="34" charset="0"/>
              </a:defRPr>
            </a:lvl8pPr>
            <a:lvl9pPr marL="2914650" indent="-171450" eaLnBrk="0" fontAlgn="base" hangingPunct="0">
              <a:lnSpc>
                <a:spcPct val="90000"/>
              </a:lnSpc>
              <a:spcBef>
                <a:spcPts val="375"/>
              </a:spcBef>
              <a:spcAft>
                <a:spcPct val="0"/>
              </a:spcAft>
              <a:buFont typeface="Arial" panose="020B0604020202020204" pitchFamily="34" charset="0"/>
              <a:buChar char="•"/>
              <a:defRPr sz="9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C19E0D58-5E81-4BCE-B6B9-EC6BA22D5EC7}" type="slidenum">
              <a:rPr lang="en-GB" altLang="en-US" sz="750">
                <a:solidFill>
                  <a:schemeClr val="tx2"/>
                </a:solidFill>
              </a:rPr>
              <a:pPr>
                <a:lnSpc>
                  <a:spcPct val="100000"/>
                </a:lnSpc>
                <a:spcBef>
                  <a:spcPct val="0"/>
                </a:spcBef>
                <a:buFontTx/>
                <a:buNone/>
              </a:pPr>
              <a:t>6</a:t>
            </a:fld>
            <a:endParaRPr lang="en-GB" altLang="en-US" sz="750">
              <a:solidFill>
                <a:schemeClr val="tx2"/>
              </a:solidFill>
            </a:endParaRPr>
          </a:p>
        </p:txBody>
      </p:sp>
      <p:pic>
        <p:nvPicPr>
          <p:cNvPr id="13317" name="Picture 2" descr="North East landscape">
            <a:extLst>
              <a:ext uri="{FF2B5EF4-FFF2-40B4-BE49-F238E27FC236}">
                <a16:creationId xmlns:a16="http://schemas.microsoft.com/office/drawing/2014/main" id="{80F9B6B4-7B47-8AA6-CC87-33379A0C90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5225" y="2489145"/>
            <a:ext cx="2314575"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125F7-651E-39CE-7D1B-C691209AB78C}"/>
              </a:ext>
            </a:extLst>
          </p:cNvPr>
          <p:cNvSpPr>
            <a:spLocks noGrp="1"/>
          </p:cNvSpPr>
          <p:nvPr>
            <p:ph type="title"/>
          </p:nvPr>
        </p:nvSpPr>
        <p:spPr/>
        <p:txBody>
          <a:bodyPr>
            <a:normAutofit/>
          </a:bodyPr>
          <a:lstStyle/>
          <a:p>
            <a:r>
              <a:rPr lang="en-GB" altLang="en-US" sz="4000" b="1">
                <a:solidFill>
                  <a:srgbClr val="0070C0"/>
                </a:solidFill>
              </a:rPr>
              <a:t>How does government intend LNRSs to be used? </a:t>
            </a:r>
            <a:endParaRPr lang="en-GB" sz="4000">
              <a:solidFill>
                <a:srgbClr val="0070C0"/>
              </a:solidFill>
            </a:endParaRPr>
          </a:p>
        </p:txBody>
      </p:sp>
      <p:sp>
        <p:nvSpPr>
          <p:cNvPr id="4" name="Content Placeholder 4">
            <a:extLst>
              <a:ext uri="{FF2B5EF4-FFF2-40B4-BE49-F238E27FC236}">
                <a16:creationId xmlns:a16="http://schemas.microsoft.com/office/drawing/2014/main" id="{9F723968-E40C-0517-0FBF-C405D398AC59}"/>
              </a:ext>
            </a:extLst>
          </p:cNvPr>
          <p:cNvSpPr>
            <a:spLocks noGrp="1"/>
          </p:cNvSpPr>
          <p:nvPr>
            <p:ph idx="1"/>
          </p:nvPr>
        </p:nvSpPr>
        <p:spPr>
          <a:xfrm>
            <a:off x="628650" y="1825625"/>
            <a:ext cx="7886700" cy="4351338"/>
          </a:xfrm>
        </p:spPr>
        <p:txBody>
          <a:bodyPr>
            <a:normAutofit lnSpcReduction="10000"/>
          </a:bodyPr>
          <a:lstStyle/>
          <a:p>
            <a:r>
              <a:rPr lang="en-GB" altLang="en-US" sz="2400" b="1">
                <a:solidFill>
                  <a:srgbClr val="0070C0"/>
                </a:solidFill>
              </a:rPr>
              <a:t>A shared creation </a:t>
            </a:r>
            <a:r>
              <a:rPr lang="en-GB" altLang="en-US" sz="2400"/>
              <a:t>- encouraging local organisations, land managers/farmers, local councils &amp; individuals interested in nature recovery to work together on opportunities to deliver a wider vision for nature’s recovery</a:t>
            </a:r>
            <a:endParaRPr lang="en-GB" altLang="en-US" sz="4400"/>
          </a:p>
          <a:p>
            <a:r>
              <a:rPr lang="en-GB" altLang="en-US" sz="2400" b="1">
                <a:solidFill>
                  <a:srgbClr val="0070C0"/>
                </a:solidFill>
              </a:rPr>
              <a:t>Guide mandatory biodiversity net gain investments</a:t>
            </a:r>
            <a:r>
              <a:rPr lang="en-GB" altLang="en-US" sz="2400"/>
              <a:t>. Uplift in biodiversity units created on areas identified by LNRSs</a:t>
            </a:r>
          </a:p>
          <a:p>
            <a:r>
              <a:rPr lang="en-GB" altLang="en-US" sz="2400" b="1">
                <a:solidFill>
                  <a:srgbClr val="0070C0"/>
                </a:solidFill>
              </a:rPr>
              <a:t>Channel investment into local priorities </a:t>
            </a:r>
            <a:r>
              <a:rPr lang="en-GB" altLang="en-US" sz="2400"/>
              <a:t>for protection and enhancement from both private and public sources i.e. woodland creation funds, Environment Land Management scheme</a:t>
            </a:r>
          </a:p>
          <a:p>
            <a:r>
              <a:rPr lang="en-GB" altLang="en-US" sz="2400" b="1">
                <a:solidFill>
                  <a:srgbClr val="0070C0"/>
                </a:solidFill>
              </a:rPr>
              <a:t>Evidence base for local planning authorities as part of local plan - </a:t>
            </a:r>
            <a:r>
              <a:rPr lang="en-GB" altLang="en-US" sz="2400"/>
              <a:t>understand locations important for conserving and enhancing biodiversity. </a:t>
            </a:r>
          </a:p>
          <a:p>
            <a:endParaRPr lang="en-GB" altLang="en-US" sz="2400"/>
          </a:p>
          <a:p>
            <a:endParaRPr lang="en-GB" altLang="en-US" sz="1400"/>
          </a:p>
          <a:p>
            <a:endParaRPr lang="en-GB" altLang="en-US"/>
          </a:p>
          <a:p>
            <a:pPr eaLnBrk="1" hangingPunct="1"/>
            <a:endParaRPr lang="en-GB" altLang="en-US"/>
          </a:p>
          <a:p>
            <a:pPr eaLnBrk="1" hangingPunct="1"/>
            <a:endParaRPr lang="en-GB" altLang="en-US"/>
          </a:p>
          <a:p>
            <a:pPr eaLnBrk="1" hangingPunct="1"/>
            <a:endParaRPr lang="en-GB" altLang="en-US"/>
          </a:p>
        </p:txBody>
      </p:sp>
    </p:spTree>
    <p:extLst>
      <p:ext uri="{BB962C8B-B14F-4D97-AF65-F5344CB8AC3E}">
        <p14:creationId xmlns:p14="http://schemas.microsoft.com/office/powerpoint/2010/main" val="421923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Text, application, chat or text message&#10;&#10;Description automatically generated">
            <a:extLst>
              <a:ext uri="{FF2B5EF4-FFF2-40B4-BE49-F238E27FC236}">
                <a16:creationId xmlns:a16="http://schemas.microsoft.com/office/drawing/2014/main" id="{9D1CC24F-EAA6-B7E0-0AF6-E88A735000A1}"/>
              </a:ext>
            </a:extLst>
          </p:cNvPr>
          <p:cNvPicPr>
            <a:picLocks noChangeAspect="1"/>
          </p:cNvPicPr>
          <p:nvPr/>
        </p:nvPicPr>
        <p:blipFill>
          <a:blip r:embed="rId3"/>
          <a:stretch>
            <a:fillRect/>
          </a:stretch>
        </p:blipFill>
        <p:spPr>
          <a:xfrm>
            <a:off x="654470" y="1881545"/>
            <a:ext cx="2574985" cy="3419999"/>
          </a:xfrm>
          <a:prstGeom prst="rect">
            <a:avLst/>
          </a:prstGeom>
        </p:spPr>
      </p:pic>
      <p:sp>
        <p:nvSpPr>
          <p:cNvPr id="8" name="TextBox 7">
            <a:extLst>
              <a:ext uri="{FF2B5EF4-FFF2-40B4-BE49-F238E27FC236}">
                <a16:creationId xmlns:a16="http://schemas.microsoft.com/office/drawing/2014/main" id="{68DCAF37-C857-A4EE-92FE-BDD5810F4A2A}"/>
              </a:ext>
            </a:extLst>
          </p:cNvPr>
          <p:cNvSpPr txBox="1"/>
          <p:nvPr/>
        </p:nvSpPr>
        <p:spPr>
          <a:xfrm>
            <a:off x="4981270" y="1881545"/>
            <a:ext cx="3828666" cy="1454244"/>
          </a:xfrm>
          <a:prstGeom prst="rect">
            <a:avLst/>
          </a:prstGeom>
          <a:noFill/>
          <a:ln w="28575">
            <a:solidFill>
              <a:srgbClr val="A13065"/>
            </a:solidFill>
          </a:ln>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indent="214313">
              <a:buAutoNum type="arabicPeriod"/>
            </a:pPr>
            <a:r>
              <a:rPr lang="en-GB">
                <a:cs typeface="Calibri"/>
              </a:rPr>
              <a:t>What nature do we already have?</a:t>
            </a:r>
            <a:endParaRPr lang="en-US" sz="1350"/>
          </a:p>
          <a:p>
            <a:endParaRPr lang="en-GB">
              <a:cs typeface="Calibri"/>
            </a:endParaRPr>
          </a:p>
          <a:p>
            <a:r>
              <a:rPr lang="en-GB">
                <a:cs typeface="Calibri"/>
              </a:rPr>
              <a:t>2. Priorities - what do we want?</a:t>
            </a:r>
          </a:p>
          <a:p>
            <a:endParaRPr lang="en-GB">
              <a:cs typeface="Calibri"/>
            </a:endParaRPr>
          </a:p>
          <a:p>
            <a:r>
              <a:rPr lang="en-GB">
                <a:cs typeface="Calibri"/>
              </a:rPr>
              <a:t>3. Measures – how do we get there?</a:t>
            </a:r>
          </a:p>
        </p:txBody>
      </p:sp>
      <p:sp>
        <p:nvSpPr>
          <p:cNvPr id="9" name="TextBox 8">
            <a:extLst>
              <a:ext uri="{FF2B5EF4-FFF2-40B4-BE49-F238E27FC236}">
                <a16:creationId xmlns:a16="http://schemas.microsoft.com/office/drawing/2014/main" id="{92EBDE62-11B8-2110-4358-56F59994504F}"/>
              </a:ext>
            </a:extLst>
          </p:cNvPr>
          <p:cNvSpPr txBox="1"/>
          <p:nvPr/>
        </p:nvSpPr>
        <p:spPr>
          <a:xfrm>
            <a:off x="4985224" y="3992734"/>
            <a:ext cx="3828666" cy="1454244"/>
          </a:xfrm>
          <a:prstGeom prst="rect">
            <a:avLst/>
          </a:prstGeom>
          <a:noFill/>
          <a:ln w="28575">
            <a:solidFill>
              <a:srgbClr val="A13065"/>
            </a:solidFill>
          </a:ln>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a:cs typeface="Calibri"/>
              </a:rPr>
              <a:t>1. Where are the best places for nature now?</a:t>
            </a:r>
          </a:p>
          <a:p>
            <a:endParaRPr lang="en-GB">
              <a:cs typeface="Calibri"/>
            </a:endParaRPr>
          </a:p>
          <a:p>
            <a:r>
              <a:rPr lang="en-GB">
                <a:cs typeface="Calibri"/>
              </a:rPr>
              <a:t>2. Map areas that could become of particular importance for biodiversity</a:t>
            </a:r>
          </a:p>
        </p:txBody>
      </p:sp>
      <p:cxnSp>
        <p:nvCxnSpPr>
          <p:cNvPr id="14" name="Straight Arrow Connector 13">
            <a:extLst>
              <a:ext uri="{FF2B5EF4-FFF2-40B4-BE49-F238E27FC236}">
                <a16:creationId xmlns:a16="http://schemas.microsoft.com/office/drawing/2014/main" id="{FFA0FFA7-CD4E-5AA2-A91E-48EEC5DECAA8}"/>
              </a:ext>
            </a:extLst>
          </p:cNvPr>
          <p:cNvCxnSpPr>
            <a:cxnSpLocks/>
          </p:cNvCxnSpPr>
          <p:nvPr/>
        </p:nvCxnSpPr>
        <p:spPr>
          <a:xfrm flipV="1">
            <a:off x="2800350" y="2694348"/>
            <a:ext cx="2135517" cy="734652"/>
          </a:xfrm>
          <a:prstGeom prst="straightConnector1">
            <a:avLst/>
          </a:prstGeom>
          <a:ln w="57150">
            <a:solidFill>
              <a:srgbClr val="A13065"/>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4AD9AB0-F5B2-A749-4F5D-46B34D5F8102}"/>
              </a:ext>
            </a:extLst>
          </p:cNvPr>
          <p:cNvCxnSpPr>
            <a:cxnSpLocks/>
          </p:cNvCxnSpPr>
          <p:nvPr/>
        </p:nvCxnSpPr>
        <p:spPr>
          <a:xfrm>
            <a:off x="2800350" y="4241803"/>
            <a:ext cx="2154238" cy="538159"/>
          </a:xfrm>
          <a:prstGeom prst="straightConnector1">
            <a:avLst/>
          </a:prstGeom>
          <a:ln w="57150">
            <a:solidFill>
              <a:srgbClr val="A13065"/>
            </a:solidFill>
            <a:tailEnd type="triangle"/>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9E1CE457-4147-68FC-9A35-99A5E7968491}"/>
              </a:ext>
            </a:extLst>
          </p:cNvPr>
          <p:cNvSpPr txBox="1">
            <a:spLocks/>
          </p:cNvSpPr>
          <p:nvPr/>
        </p:nvSpPr>
        <p:spPr>
          <a:xfrm>
            <a:off x="454911" y="249932"/>
            <a:ext cx="7406640" cy="101727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b="1">
                <a:solidFill>
                  <a:srgbClr val="0070C0"/>
                </a:solidFill>
              </a:rPr>
              <a:t>What does the LNRS consist of?</a:t>
            </a:r>
          </a:p>
        </p:txBody>
      </p:sp>
    </p:spTree>
    <p:extLst>
      <p:ext uri="{BB962C8B-B14F-4D97-AF65-F5344CB8AC3E}">
        <p14:creationId xmlns:p14="http://schemas.microsoft.com/office/powerpoint/2010/main" val="1761515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FBD52-140C-EB2B-974E-DEDE966BF299}"/>
              </a:ext>
            </a:extLst>
          </p:cNvPr>
          <p:cNvSpPr>
            <a:spLocks noGrp="1"/>
          </p:cNvSpPr>
          <p:nvPr>
            <p:ph type="title"/>
          </p:nvPr>
        </p:nvSpPr>
        <p:spPr/>
        <p:txBody>
          <a:bodyPr/>
          <a:lstStyle/>
          <a:p>
            <a:r>
              <a:rPr lang="en-US" b="1">
                <a:solidFill>
                  <a:srgbClr val="0070C0"/>
                </a:solidFill>
              </a:rPr>
              <a:t>What we will cover</a:t>
            </a:r>
          </a:p>
        </p:txBody>
      </p:sp>
      <p:sp>
        <p:nvSpPr>
          <p:cNvPr id="3" name="Content Placeholder 2">
            <a:extLst>
              <a:ext uri="{FF2B5EF4-FFF2-40B4-BE49-F238E27FC236}">
                <a16:creationId xmlns:a16="http://schemas.microsoft.com/office/drawing/2014/main" id="{E43F3AD1-5D5A-352E-67D7-61129175C3D0}"/>
              </a:ext>
            </a:extLst>
          </p:cNvPr>
          <p:cNvSpPr>
            <a:spLocks noGrp="1"/>
          </p:cNvSpPr>
          <p:nvPr>
            <p:ph idx="1"/>
          </p:nvPr>
        </p:nvSpPr>
        <p:spPr/>
        <p:txBody>
          <a:bodyPr vert="horz" lIns="68580" tIns="34290" rIns="68580" bIns="34290" rtlCol="0" anchor="t">
            <a:normAutofit/>
          </a:bodyPr>
          <a:lstStyle/>
          <a:p>
            <a:pPr marL="514350" indent="-514350">
              <a:buAutoNum type="arabicPeriod"/>
            </a:pPr>
            <a:r>
              <a:rPr lang="en-US">
                <a:solidFill>
                  <a:schemeClr val="bg1">
                    <a:lumMod val="76000"/>
                  </a:schemeClr>
                </a:solidFill>
                <a:ea typeface="+mn-lt"/>
                <a:cs typeface="+mn-lt"/>
              </a:rPr>
              <a:t>Reminder of what the Local Nature Recovery Strategy(LNRS) is</a:t>
            </a:r>
            <a:endParaRPr lang="en-US"/>
          </a:p>
          <a:p>
            <a:pPr marL="514350" indent="-514350">
              <a:buAutoNum type="arabicPeriod"/>
            </a:pPr>
            <a:r>
              <a:rPr lang="en-US">
                <a:solidFill>
                  <a:schemeClr val="tx1"/>
                </a:solidFill>
                <a:ea typeface="+mn-lt"/>
                <a:cs typeface="+mn-lt"/>
              </a:rPr>
              <a:t>LNRS Timeline and remaining steps</a:t>
            </a:r>
          </a:p>
          <a:p>
            <a:pPr marL="514350" indent="-514350">
              <a:buAutoNum type="arabicPeriod"/>
            </a:pPr>
            <a:r>
              <a:rPr lang="en-US">
                <a:solidFill>
                  <a:schemeClr val="bg1">
                    <a:lumMod val="76000"/>
                  </a:schemeClr>
                </a:solidFill>
                <a:ea typeface="+mn-lt"/>
                <a:cs typeface="+mn-lt"/>
              </a:rPr>
              <a:t>Overview of Stakeholder Engagement Process</a:t>
            </a:r>
          </a:p>
          <a:p>
            <a:pPr marL="514350" indent="-514350">
              <a:buAutoNum type="arabicPeriod"/>
            </a:pPr>
            <a:r>
              <a:rPr lang="en-US">
                <a:solidFill>
                  <a:schemeClr val="bg1">
                    <a:lumMod val="76000"/>
                  </a:schemeClr>
                </a:solidFill>
                <a:ea typeface="+mn-lt"/>
                <a:cs typeface="+mn-lt"/>
              </a:rPr>
              <a:t>Priorities and measures - process and example</a:t>
            </a:r>
          </a:p>
          <a:p>
            <a:pPr marL="514350" indent="-514350">
              <a:buAutoNum type="arabicPeriod"/>
            </a:pPr>
            <a:r>
              <a:rPr lang="en-US">
                <a:solidFill>
                  <a:schemeClr val="bg1">
                    <a:lumMod val="76000"/>
                  </a:schemeClr>
                </a:solidFill>
                <a:ea typeface="+mn-lt"/>
                <a:cs typeface="+mn-lt"/>
              </a:rPr>
              <a:t>Baseline mapping</a:t>
            </a:r>
          </a:p>
          <a:p>
            <a:pPr marL="514350" indent="-514350">
              <a:buAutoNum type="arabicPeriod"/>
            </a:pPr>
            <a:r>
              <a:rPr lang="en-US">
                <a:solidFill>
                  <a:schemeClr val="bg1">
                    <a:lumMod val="76000"/>
                  </a:schemeClr>
                </a:solidFill>
                <a:ea typeface="+mn-lt"/>
                <a:cs typeface="+mn-lt"/>
              </a:rPr>
              <a:t>Next steps to completion of LNRS</a:t>
            </a:r>
          </a:p>
        </p:txBody>
      </p:sp>
    </p:spTree>
    <p:extLst>
      <p:ext uri="{BB962C8B-B14F-4D97-AF65-F5344CB8AC3E}">
        <p14:creationId xmlns:p14="http://schemas.microsoft.com/office/powerpoint/2010/main" val="29111570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79C17B5334C24A86D70116D6366C16" ma:contentTypeVersion="16" ma:contentTypeDescription="Create a new document." ma:contentTypeScope="" ma:versionID="9c66893c022070fa163b3c01fc377b64">
  <xsd:schema xmlns:xsd="http://www.w3.org/2001/XMLSchema" xmlns:xs="http://www.w3.org/2001/XMLSchema" xmlns:p="http://schemas.microsoft.com/office/2006/metadata/properties" xmlns:ns2="b7dd03ae-458a-47f4-94b8-ec7284db7f3d" xmlns:ns3="75062cdf-9697-483b-adb8-051d7f072ab4" targetNamespace="http://schemas.microsoft.com/office/2006/metadata/properties" ma:root="true" ma:fieldsID="9500bdbcd4bfa0a983b27746a56860c4" ns2:_="" ns3:_="">
    <xsd:import namespace="b7dd03ae-458a-47f4-94b8-ec7284db7f3d"/>
    <xsd:import namespace="75062cdf-9697-483b-adb8-051d7f072ab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Comment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dd03ae-458a-47f4-94b8-ec7284db7f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b4d032c-db19-4194-870d-d175fb5cbb8b"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Comments" ma:index="21" nillable="true" ma:displayName="Comments" ma:format="Dropdown" ma:internalName="Comments">
      <xsd:simpleType>
        <xsd:restriction base="dms:Text">
          <xsd:maxLength value="255"/>
        </xsd:restriction>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062cdf-9697-483b-adb8-051d7f072ab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63e13d5-bed8-4f47-b765-4f9f2b4a6c46}" ma:internalName="TaxCatchAll" ma:showField="CatchAllData" ma:web="75062cdf-9697-483b-adb8-051d7f072ab4">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5062cdf-9697-483b-adb8-051d7f072ab4" xsi:nil="true"/>
    <lcf76f155ced4ddcb4097134ff3c332f xmlns="b7dd03ae-458a-47f4-94b8-ec7284db7f3d">
      <Terms xmlns="http://schemas.microsoft.com/office/infopath/2007/PartnerControls"/>
    </lcf76f155ced4ddcb4097134ff3c332f>
    <Comments xmlns="b7dd03ae-458a-47f4-94b8-ec7284db7f3d" xsi:nil="true"/>
  </documentManagement>
</p:properties>
</file>

<file path=customXml/itemProps1.xml><?xml version="1.0" encoding="utf-8"?>
<ds:datastoreItem xmlns:ds="http://schemas.openxmlformats.org/officeDocument/2006/customXml" ds:itemID="{A285FA59-358A-418F-80C4-5FD3A1E26AA3}">
  <ds:schemaRefs>
    <ds:schemaRef ds:uri="75062cdf-9697-483b-adb8-051d7f072ab4"/>
    <ds:schemaRef ds:uri="b7dd03ae-458a-47f4-94b8-ec7284db7f3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7E9F00D-A1F8-4A7C-88F7-2D6BC1780D97}">
  <ds:schemaRefs>
    <ds:schemaRef ds:uri="http://schemas.microsoft.com/sharepoint/v3/contenttype/forms"/>
  </ds:schemaRefs>
</ds:datastoreItem>
</file>

<file path=customXml/itemProps3.xml><?xml version="1.0" encoding="utf-8"?>
<ds:datastoreItem xmlns:ds="http://schemas.openxmlformats.org/officeDocument/2006/customXml" ds:itemID="{47A5B422-7133-4438-956E-838041B20C09}">
  <ds:schemaRefs>
    <ds:schemaRef ds:uri="75062cdf-9697-483b-adb8-051d7f072ab4"/>
    <ds:schemaRef ds:uri="b7dd03ae-458a-47f4-94b8-ec7284db7f3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On-screen Show (4:3)</PresentationFormat>
  <Slides>29</Slides>
  <Notes>26</Notes>
  <HiddenSlides>0</HiddenSlide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Webinar - Update on production of Local Nature Recovery Strategy(LNRS) for Buckinghamshire and Milton Keynes  7th October 2024</vt:lpstr>
      <vt:lpstr>Our Core LNRS Team</vt:lpstr>
      <vt:lpstr>What we will cover</vt:lpstr>
      <vt:lpstr>What we will cover</vt:lpstr>
      <vt:lpstr>National Context for the LNRS</vt:lpstr>
      <vt:lpstr>LNRS: a new system of spatial strategies for nature</vt:lpstr>
      <vt:lpstr>How does government intend LNRSs to be used? </vt:lpstr>
      <vt:lpstr>PowerPoint Presentation</vt:lpstr>
      <vt:lpstr>What we will cover</vt:lpstr>
      <vt:lpstr>Stepped process for production of LNRS</vt:lpstr>
      <vt:lpstr>Buckinghamshire LNRS  - Timeline</vt:lpstr>
      <vt:lpstr>What we will cover</vt:lpstr>
      <vt:lpstr>Stakeholder Engagement Process </vt:lpstr>
      <vt:lpstr>PowerPoint Presentation</vt:lpstr>
      <vt:lpstr>What we will cover</vt:lpstr>
      <vt:lpstr>Priorities and Measures Process  1) Gathering ideas   </vt:lpstr>
      <vt:lpstr>Priorities and Measures:   2) Analyse  and refine </vt:lpstr>
      <vt:lpstr>Themes Arising from Priorities and Measures process</vt:lpstr>
      <vt:lpstr>Priorities and Measures Process: Case Study </vt:lpstr>
      <vt:lpstr>PowerPoint Presentation</vt:lpstr>
      <vt:lpstr>PowerPoint Presentation</vt:lpstr>
      <vt:lpstr>PowerPoint Presentation</vt:lpstr>
      <vt:lpstr>What we will cover</vt:lpstr>
      <vt:lpstr>Habitat Basemap </vt:lpstr>
      <vt:lpstr>1930s Map</vt:lpstr>
      <vt:lpstr>Areas of Particular Importance for Biodiversity</vt:lpstr>
      <vt:lpstr>What we will cover</vt:lpstr>
      <vt:lpstr>Next Steps and remaining timeline</vt:lpstr>
      <vt:lpstr>Question and Answer Period</vt:lpstr>
    </vt:vector>
  </TitlesOfParts>
  <Company>Registered Organisation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Percival</dc:creator>
  <cp:revision>44</cp:revision>
  <cp:lastPrinted>2023-08-08T13:21:47Z</cp:lastPrinted>
  <dcterms:created xsi:type="dcterms:W3CDTF">2019-11-21T13:50:48Z</dcterms:created>
  <dcterms:modified xsi:type="dcterms:W3CDTF">2024-10-10T15:36:53Z</dcterms:modified>
  <cp:category>V3 - added in S151 and Legal sign off</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0x010100F179C17B5334C24A86D70116D6366C16</vt:lpwstr>
  </property>
  <property fmtid="{D5CDD505-2E9C-101B-9397-08002B2CF9AE}" pid="3" name="_dlc_DocIdItemGuid">
    <vt:lpwstr>bc52a16d-e78d-46a6-bfd2-0f7511909905</vt:lpwstr>
  </property>
  <property fmtid="{D5CDD505-2E9C-101B-9397-08002B2CF9AE}" pid="4" name="MediaServiceImageTags">
    <vt:lpwstr/>
  </property>
</Properties>
</file>